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04" r:id="rId9"/>
    <p:sldId id="482" r:id="rId10"/>
    <p:sldId id="263" r:id="rId11"/>
    <p:sldId id="506" r:id="rId12"/>
    <p:sldId id="505" r:id="rId13"/>
    <p:sldId id="528" r:id="rId14"/>
    <p:sldId id="508" r:id="rId15"/>
    <p:sldId id="534" r:id="rId16"/>
    <p:sldId id="535" r:id="rId17"/>
    <p:sldId id="448" r:id="rId18"/>
    <p:sldId id="507" r:id="rId19"/>
    <p:sldId id="530" r:id="rId20"/>
    <p:sldId id="509" r:id="rId21"/>
    <p:sldId id="531" r:id="rId22"/>
    <p:sldId id="532" r:id="rId23"/>
    <p:sldId id="536" r:id="rId24"/>
    <p:sldId id="526" r:id="rId25"/>
    <p:sldId id="537" r:id="rId26"/>
    <p:sldId id="516" r:id="rId27"/>
    <p:sldId id="468" r:id="rId28"/>
    <p:sldId id="510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3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10" d="100"/>
          <a:sy n="110" d="100"/>
        </p:scale>
        <p:origin x="816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C477D-7594-104C-BE25-9D269DB14A09}" type="doc">
      <dgm:prSet loTypeId="urn:microsoft.com/office/officeart/2005/8/layout/targe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CB9141-2EBE-764F-9A8F-9760C43841E1}">
      <dgm:prSet phldrT="[文本]" custT="1"/>
      <dgm:spPr/>
      <dgm:t>
        <a:bodyPr/>
        <a:lstStyle/>
        <a:p>
          <a:pPr algn="ctr"/>
          <a:r>
            <a:rPr lang="en-US" altLang="zh-CN" sz="3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CloudKit</a:t>
          </a:r>
          <a:r>
            <a:rPr lang="zh-CN" altLang="en-US" sz="3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容器</a:t>
          </a:r>
          <a:endParaRPr lang="zh-CN" altLang="en-US" sz="32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765795CA-D9EF-5149-8D27-916ACAF36799}" type="parTrans" cxnId="{89BDA75A-00FC-AD4B-82BE-75569924DDC9}">
      <dgm:prSet/>
      <dgm:spPr/>
      <dgm:t>
        <a:bodyPr/>
        <a:lstStyle/>
        <a:p>
          <a:endParaRPr lang="zh-CN" altLang="en-US"/>
        </a:p>
      </dgm:t>
    </dgm:pt>
    <dgm:pt modelId="{FE272D71-0FA2-A648-AE15-53E5D34F9062}" type="sibTrans" cxnId="{89BDA75A-00FC-AD4B-82BE-75569924DDC9}">
      <dgm:prSet/>
      <dgm:spPr/>
      <dgm:t>
        <a:bodyPr/>
        <a:lstStyle/>
        <a:p>
          <a:endParaRPr lang="zh-CN" altLang="en-US"/>
        </a:p>
      </dgm:t>
    </dgm:pt>
    <dgm:pt modelId="{BFCC36CB-B24D-8645-8FCF-3943F8F8BAA1}">
      <dgm:prSet phldrT="[文本]" custT="1"/>
      <dgm:spPr/>
      <dgm:t>
        <a:bodyPr/>
        <a:lstStyle/>
        <a:p>
          <a:r>
            <a:rPr lang="zh-CN" altLang="en-US" sz="3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公有数据库</a:t>
          </a:r>
          <a:endParaRPr lang="zh-CN" altLang="en-US" sz="32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CE421E35-7F50-5A4C-A412-6E407E7EFA80}" type="parTrans" cxnId="{EBC41C5A-8D55-2848-914F-816344131428}">
      <dgm:prSet/>
      <dgm:spPr/>
      <dgm:t>
        <a:bodyPr/>
        <a:lstStyle/>
        <a:p>
          <a:endParaRPr lang="zh-CN" altLang="en-US"/>
        </a:p>
      </dgm:t>
    </dgm:pt>
    <dgm:pt modelId="{1F2CE256-724C-DD49-9F80-00E9C7CB0C15}" type="sibTrans" cxnId="{EBC41C5A-8D55-2848-914F-816344131428}">
      <dgm:prSet/>
      <dgm:spPr/>
      <dgm:t>
        <a:bodyPr/>
        <a:lstStyle/>
        <a:p>
          <a:endParaRPr lang="zh-CN" altLang="en-US"/>
        </a:p>
      </dgm:t>
    </dgm:pt>
    <dgm:pt modelId="{47C79A3E-4F3A-1A4C-B530-E6B415BC5A7F}">
      <dgm:prSet phldrT="[文本]" custT="1"/>
      <dgm:spPr/>
      <dgm:t>
        <a:bodyPr/>
        <a:lstStyle/>
        <a:p>
          <a:pPr algn="ctr"/>
          <a:r>
            <a:rPr lang="zh-CN" altLang="en-US" sz="3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私有数据库</a:t>
          </a:r>
          <a:endParaRPr lang="zh-CN" altLang="en-US" sz="32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2C71300A-021B-C845-B21D-B0430507B346}" type="parTrans" cxnId="{A7FABDD9-F897-D14C-8D47-41112D230701}">
      <dgm:prSet/>
      <dgm:spPr/>
      <dgm:t>
        <a:bodyPr/>
        <a:lstStyle/>
        <a:p>
          <a:endParaRPr lang="zh-CN" altLang="en-US"/>
        </a:p>
      </dgm:t>
    </dgm:pt>
    <dgm:pt modelId="{C9D9B830-75A5-C84F-ABE0-F22FFB7A77C1}" type="sibTrans" cxnId="{A7FABDD9-F897-D14C-8D47-41112D230701}">
      <dgm:prSet/>
      <dgm:spPr/>
      <dgm:t>
        <a:bodyPr/>
        <a:lstStyle/>
        <a:p>
          <a:endParaRPr lang="zh-CN" altLang="en-US"/>
        </a:p>
      </dgm:t>
    </dgm:pt>
    <dgm:pt modelId="{A462E75E-AE2E-0E42-91DE-1B8160439EFA}">
      <dgm:prSet phldrT="[文本]" custT="1"/>
      <dgm:spPr/>
      <dgm:t>
        <a:bodyPr/>
        <a:lstStyle/>
        <a:p>
          <a:r>
            <a: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0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1</a:t>
          </a:r>
          <a:endParaRPr lang="zh-CN" altLang="en-US" sz="20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43108C1C-DBA9-2445-864F-9A8ABE5ECFD3}" type="parTrans" cxnId="{25230BD2-B3FC-0D49-9640-2817A43E0F94}">
      <dgm:prSet/>
      <dgm:spPr/>
      <dgm:t>
        <a:bodyPr/>
        <a:lstStyle/>
        <a:p>
          <a:endParaRPr lang="zh-CN" altLang="en-US"/>
        </a:p>
      </dgm:t>
    </dgm:pt>
    <dgm:pt modelId="{DAB7EA44-4984-2D4F-AFEA-3D80A77C2358}" type="sibTrans" cxnId="{25230BD2-B3FC-0D49-9640-2817A43E0F94}">
      <dgm:prSet/>
      <dgm:spPr/>
      <dgm:t>
        <a:bodyPr/>
        <a:lstStyle/>
        <a:p>
          <a:endParaRPr lang="zh-CN" altLang="en-US"/>
        </a:p>
      </dgm:t>
    </dgm:pt>
    <dgm:pt modelId="{C1B662B8-E52D-2945-99D2-B6B6B9368C1C}">
      <dgm:prSet phldrT="[文本]" custT="1"/>
      <dgm:spPr/>
      <dgm:t>
        <a:bodyPr/>
        <a:lstStyle/>
        <a:p>
          <a:r>
            <a: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0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2</a:t>
          </a:r>
          <a:endParaRPr lang="zh-CN" altLang="en-US" sz="20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89B6C60F-38C8-D946-87D0-F086E8464C9C}" type="parTrans" cxnId="{6B3F6FC2-1CCC-BC40-A281-6D5DDD78DA5D}">
      <dgm:prSet/>
      <dgm:spPr/>
      <dgm:t>
        <a:bodyPr/>
        <a:lstStyle/>
        <a:p>
          <a:endParaRPr lang="zh-CN" altLang="en-US"/>
        </a:p>
      </dgm:t>
    </dgm:pt>
    <dgm:pt modelId="{44954929-BDFF-014B-BE3E-6BA48BF3AEEB}" type="sibTrans" cxnId="{6B3F6FC2-1CCC-BC40-A281-6D5DDD78DA5D}">
      <dgm:prSet/>
      <dgm:spPr/>
      <dgm:t>
        <a:bodyPr/>
        <a:lstStyle/>
        <a:p>
          <a:endParaRPr lang="zh-CN" altLang="en-US"/>
        </a:p>
      </dgm:t>
    </dgm:pt>
    <dgm:pt modelId="{66519A1A-42AB-E14B-A170-145350168582}">
      <dgm:prSet phldrT="[文本]" custT="1"/>
      <dgm:spPr/>
      <dgm:t>
        <a:bodyPr/>
        <a:lstStyle/>
        <a:p>
          <a:r>
            <a:rPr lang="is-IS" altLang="zh-CN" sz="2000" dirty="0" smtClean="0"/>
            <a:t>…</a:t>
          </a:r>
          <a:endParaRPr lang="zh-CN" altLang="en-US" sz="2000" dirty="0"/>
        </a:p>
      </dgm:t>
    </dgm:pt>
    <dgm:pt modelId="{4DF60D74-FCC6-AF43-9209-FA8ABE83EDFF}" type="parTrans" cxnId="{9E9F6277-E392-9448-9E65-B7E6E55F5BC8}">
      <dgm:prSet/>
      <dgm:spPr/>
      <dgm:t>
        <a:bodyPr/>
        <a:lstStyle/>
        <a:p>
          <a:endParaRPr lang="zh-CN" altLang="en-US"/>
        </a:p>
      </dgm:t>
    </dgm:pt>
    <dgm:pt modelId="{7F21869C-D7B7-744B-AEBD-5652C8A7ED3E}" type="sibTrans" cxnId="{9E9F6277-E392-9448-9E65-B7E6E55F5BC8}">
      <dgm:prSet/>
      <dgm:spPr/>
      <dgm:t>
        <a:bodyPr/>
        <a:lstStyle/>
        <a:p>
          <a:endParaRPr lang="zh-CN" altLang="en-US"/>
        </a:p>
      </dgm:t>
    </dgm:pt>
    <dgm:pt modelId="{A5B9E814-8A8F-5F4A-BDB9-A7D57A7EC727}" type="pres">
      <dgm:prSet presAssocID="{482C477D-7594-104C-BE25-9D269DB14A0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4057A99D-18D8-294A-B49F-B9537C662FFB}" type="pres">
      <dgm:prSet presAssocID="{482C477D-7594-104C-BE25-9D269DB14A09}" presName="outerBox" presStyleCnt="0"/>
      <dgm:spPr/>
    </dgm:pt>
    <dgm:pt modelId="{EE86AC67-088D-D046-AFB3-8EECA98F0B07}" type="pres">
      <dgm:prSet presAssocID="{482C477D-7594-104C-BE25-9D269DB14A09}" presName="outerBoxParent" presStyleLbl="node1" presStyleIdx="0" presStyleCnt="2" custLinFactNeighborX="695" custLinFactNeighborY="-11305"/>
      <dgm:spPr/>
    </dgm:pt>
    <dgm:pt modelId="{414007D9-7D5C-6E48-98F3-50473AA91184}" type="pres">
      <dgm:prSet presAssocID="{482C477D-7594-104C-BE25-9D269DB14A09}" presName="outerBoxChildren" presStyleCnt="0"/>
      <dgm:spPr/>
    </dgm:pt>
    <dgm:pt modelId="{748F7129-5370-BA43-8355-2DA26E215B51}" type="pres">
      <dgm:prSet presAssocID="{BFCC36CB-B24D-8645-8FCF-3943F8F8BAA1}" presName="oChild" presStyleLbl="fgAcc1" presStyleIdx="0" presStyleCnt="4" custScaleX="281509" custScaleY="68332" custLinFactNeighborX="91531" custLinFactNeighborY="12501">
        <dgm:presLayoutVars>
          <dgm:bulletEnabled val="1"/>
        </dgm:presLayoutVars>
      </dgm:prSet>
      <dgm:spPr/>
    </dgm:pt>
    <dgm:pt modelId="{092F93B2-CDA8-9849-895D-2F2ECE0E0634}" type="pres">
      <dgm:prSet presAssocID="{482C477D-7594-104C-BE25-9D269DB14A09}" presName="middleBox" presStyleCnt="0"/>
      <dgm:spPr/>
    </dgm:pt>
    <dgm:pt modelId="{1CC1AF9D-E013-8A41-BA20-0F66B24BAB13}" type="pres">
      <dgm:prSet presAssocID="{482C477D-7594-104C-BE25-9D269DB14A09}" presName="middleBoxParent" presStyleLbl="node1" presStyleIdx="1" presStyleCnt="2" custScaleX="63611" custScaleY="94537" custLinFactNeighborX="15854" custLinFactNeighborY="1786"/>
      <dgm:spPr/>
    </dgm:pt>
    <dgm:pt modelId="{EB963004-95C0-EA4B-9113-6C4AD902B025}" type="pres">
      <dgm:prSet presAssocID="{482C477D-7594-104C-BE25-9D269DB14A09}" presName="middleBoxChildren" presStyleCnt="0"/>
      <dgm:spPr/>
    </dgm:pt>
    <dgm:pt modelId="{C5A7754D-8DE0-2748-B860-0ADA0AA6DABA}" type="pres">
      <dgm:prSet presAssocID="{A462E75E-AE2E-0E42-91DE-1B8160439EFA}" presName="mChild" presStyleLbl="fgAcc1" presStyleIdx="1" presStyleCnt="4" custScaleX="17154" custScaleY="53423" custLinFactX="34359" custLinFactNeighborX="100000" custLinFactNeighborY="-794">
        <dgm:presLayoutVars>
          <dgm:bulletEnabled val="1"/>
        </dgm:presLayoutVars>
      </dgm:prSet>
      <dgm:spPr/>
    </dgm:pt>
    <dgm:pt modelId="{A3C50E20-683E-BF4E-8194-D6156FC66312}" type="pres">
      <dgm:prSet presAssocID="{DAB7EA44-4984-2D4F-AFEA-3D80A77C2358}" presName="middleSibTrans" presStyleCnt="0"/>
      <dgm:spPr/>
    </dgm:pt>
    <dgm:pt modelId="{B5486F51-95C6-9449-9537-F696A88ABD6B}" type="pres">
      <dgm:prSet presAssocID="{C1B662B8-E52D-2945-99D2-B6B6B9368C1C}" presName="mChild" presStyleLbl="fgAcc1" presStyleIdx="2" presStyleCnt="4" custScaleX="18321" custScaleY="54520" custLinFactX="35424" custLinFactNeighborX="100000" custLinFactNeighborY="0">
        <dgm:presLayoutVars>
          <dgm:bulletEnabled val="1"/>
        </dgm:presLayoutVars>
      </dgm:prSet>
      <dgm:spPr/>
    </dgm:pt>
    <dgm:pt modelId="{79A861AD-D0E6-D54E-A648-1687892E6362}" type="pres">
      <dgm:prSet presAssocID="{44954929-BDFF-014B-BE3E-6BA48BF3AEEB}" presName="middleSibTrans" presStyleCnt="0"/>
      <dgm:spPr/>
    </dgm:pt>
    <dgm:pt modelId="{F72463FB-7760-454A-A7F8-13D2EC344D6F}" type="pres">
      <dgm:prSet presAssocID="{66519A1A-42AB-E14B-A170-145350168582}" presName="mChild" presStyleLbl="fgAcc1" presStyleIdx="3" presStyleCnt="4" custScaleX="17919" custScaleY="54521" custLinFactX="36843" custLinFactNeighborX="100000" custLinFactNeighborY="-1588">
        <dgm:presLayoutVars>
          <dgm:bulletEnabled val="1"/>
        </dgm:presLayoutVars>
      </dgm:prSet>
      <dgm:spPr/>
    </dgm:pt>
  </dgm:ptLst>
  <dgm:cxnLst>
    <dgm:cxn modelId="{637E1EDC-98BC-1B4E-A642-985EAF827DC4}" type="presOf" srcId="{D2CB9141-2EBE-764F-9A8F-9760C43841E1}" destId="{EE86AC67-088D-D046-AFB3-8EECA98F0B07}" srcOrd="0" destOrd="0" presId="urn:microsoft.com/office/officeart/2005/8/layout/target2"/>
    <dgm:cxn modelId="{EB728D52-1B97-9547-9EA8-C7E0F1FC4CDE}" type="presOf" srcId="{66519A1A-42AB-E14B-A170-145350168582}" destId="{F72463FB-7760-454A-A7F8-13D2EC344D6F}" srcOrd="0" destOrd="0" presId="urn:microsoft.com/office/officeart/2005/8/layout/target2"/>
    <dgm:cxn modelId="{FE6CFC89-3A19-B340-9A78-FFE191513284}" type="presOf" srcId="{BFCC36CB-B24D-8645-8FCF-3943F8F8BAA1}" destId="{748F7129-5370-BA43-8355-2DA26E215B51}" srcOrd="0" destOrd="0" presId="urn:microsoft.com/office/officeart/2005/8/layout/target2"/>
    <dgm:cxn modelId="{21B9D55B-D9CC-5943-84BA-008D81001ACC}" type="presOf" srcId="{C1B662B8-E52D-2945-99D2-B6B6B9368C1C}" destId="{B5486F51-95C6-9449-9537-F696A88ABD6B}" srcOrd="0" destOrd="0" presId="urn:microsoft.com/office/officeart/2005/8/layout/target2"/>
    <dgm:cxn modelId="{EBC41C5A-8D55-2848-914F-816344131428}" srcId="{D2CB9141-2EBE-764F-9A8F-9760C43841E1}" destId="{BFCC36CB-B24D-8645-8FCF-3943F8F8BAA1}" srcOrd="0" destOrd="0" parTransId="{CE421E35-7F50-5A4C-A412-6E407E7EFA80}" sibTransId="{1F2CE256-724C-DD49-9F80-00E9C7CB0C15}"/>
    <dgm:cxn modelId="{35B6E3CE-0EE7-D842-92E6-C588BE167F63}" type="presOf" srcId="{A462E75E-AE2E-0E42-91DE-1B8160439EFA}" destId="{C5A7754D-8DE0-2748-B860-0ADA0AA6DABA}" srcOrd="0" destOrd="0" presId="urn:microsoft.com/office/officeart/2005/8/layout/target2"/>
    <dgm:cxn modelId="{6B3F6FC2-1CCC-BC40-A281-6D5DDD78DA5D}" srcId="{47C79A3E-4F3A-1A4C-B530-E6B415BC5A7F}" destId="{C1B662B8-E52D-2945-99D2-B6B6B9368C1C}" srcOrd="1" destOrd="0" parTransId="{89B6C60F-38C8-D946-87D0-F086E8464C9C}" sibTransId="{44954929-BDFF-014B-BE3E-6BA48BF3AEEB}"/>
    <dgm:cxn modelId="{89BDA75A-00FC-AD4B-82BE-75569924DDC9}" srcId="{482C477D-7594-104C-BE25-9D269DB14A09}" destId="{D2CB9141-2EBE-764F-9A8F-9760C43841E1}" srcOrd="0" destOrd="0" parTransId="{765795CA-D9EF-5149-8D27-916ACAF36799}" sibTransId="{FE272D71-0FA2-A648-AE15-53E5D34F9062}"/>
    <dgm:cxn modelId="{A7FABDD9-F897-D14C-8D47-41112D230701}" srcId="{482C477D-7594-104C-BE25-9D269DB14A09}" destId="{47C79A3E-4F3A-1A4C-B530-E6B415BC5A7F}" srcOrd="1" destOrd="0" parTransId="{2C71300A-021B-C845-B21D-B0430507B346}" sibTransId="{C9D9B830-75A5-C84F-ABE0-F22FFB7A77C1}"/>
    <dgm:cxn modelId="{50FFA18B-3364-5B4F-A3E7-FBA316862085}" type="presOf" srcId="{482C477D-7594-104C-BE25-9D269DB14A09}" destId="{A5B9E814-8A8F-5F4A-BDB9-A7D57A7EC727}" srcOrd="0" destOrd="0" presId="urn:microsoft.com/office/officeart/2005/8/layout/target2"/>
    <dgm:cxn modelId="{9E9F6277-E392-9448-9E65-B7E6E55F5BC8}" srcId="{47C79A3E-4F3A-1A4C-B530-E6B415BC5A7F}" destId="{66519A1A-42AB-E14B-A170-145350168582}" srcOrd="2" destOrd="0" parTransId="{4DF60D74-FCC6-AF43-9209-FA8ABE83EDFF}" sibTransId="{7F21869C-D7B7-744B-AEBD-5652C8A7ED3E}"/>
    <dgm:cxn modelId="{31523342-886C-1B4A-B08D-CE35FAD30A9E}" type="presOf" srcId="{47C79A3E-4F3A-1A4C-B530-E6B415BC5A7F}" destId="{1CC1AF9D-E013-8A41-BA20-0F66B24BAB13}" srcOrd="0" destOrd="0" presId="urn:microsoft.com/office/officeart/2005/8/layout/target2"/>
    <dgm:cxn modelId="{25230BD2-B3FC-0D49-9640-2817A43E0F94}" srcId="{47C79A3E-4F3A-1A4C-B530-E6B415BC5A7F}" destId="{A462E75E-AE2E-0E42-91DE-1B8160439EFA}" srcOrd="0" destOrd="0" parTransId="{43108C1C-DBA9-2445-864F-9A8ABE5ECFD3}" sibTransId="{DAB7EA44-4984-2D4F-AFEA-3D80A77C2358}"/>
    <dgm:cxn modelId="{2B9A7E16-CF2C-2848-9CB0-46736E67C2FE}" type="presParOf" srcId="{A5B9E814-8A8F-5F4A-BDB9-A7D57A7EC727}" destId="{4057A99D-18D8-294A-B49F-B9537C662FFB}" srcOrd="0" destOrd="0" presId="urn:microsoft.com/office/officeart/2005/8/layout/target2"/>
    <dgm:cxn modelId="{8D0AAB00-8219-F647-9C06-BDC7DECA3354}" type="presParOf" srcId="{4057A99D-18D8-294A-B49F-B9537C662FFB}" destId="{EE86AC67-088D-D046-AFB3-8EECA98F0B07}" srcOrd="0" destOrd="0" presId="urn:microsoft.com/office/officeart/2005/8/layout/target2"/>
    <dgm:cxn modelId="{977B131A-266D-834E-A555-8EEECF792F83}" type="presParOf" srcId="{4057A99D-18D8-294A-B49F-B9537C662FFB}" destId="{414007D9-7D5C-6E48-98F3-50473AA91184}" srcOrd="1" destOrd="0" presId="urn:microsoft.com/office/officeart/2005/8/layout/target2"/>
    <dgm:cxn modelId="{A4C710B6-9749-CD40-B81A-AD97B5D4F3B5}" type="presParOf" srcId="{414007D9-7D5C-6E48-98F3-50473AA91184}" destId="{748F7129-5370-BA43-8355-2DA26E215B51}" srcOrd="0" destOrd="0" presId="urn:microsoft.com/office/officeart/2005/8/layout/target2"/>
    <dgm:cxn modelId="{91E2D7BC-3945-E14D-9044-5C7051F5AC11}" type="presParOf" srcId="{A5B9E814-8A8F-5F4A-BDB9-A7D57A7EC727}" destId="{092F93B2-CDA8-9849-895D-2F2ECE0E0634}" srcOrd="1" destOrd="0" presId="urn:microsoft.com/office/officeart/2005/8/layout/target2"/>
    <dgm:cxn modelId="{B198C24C-0566-7B47-8917-821A0F89020E}" type="presParOf" srcId="{092F93B2-CDA8-9849-895D-2F2ECE0E0634}" destId="{1CC1AF9D-E013-8A41-BA20-0F66B24BAB13}" srcOrd="0" destOrd="0" presId="urn:microsoft.com/office/officeart/2005/8/layout/target2"/>
    <dgm:cxn modelId="{1C5C4A06-3BD4-7947-BD48-B92EC063453F}" type="presParOf" srcId="{092F93B2-CDA8-9849-895D-2F2ECE0E0634}" destId="{EB963004-95C0-EA4B-9113-6C4AD902B025}" srcOrd="1" destOrd="0" presId="urn:microsoft.com/office/officeart/2005/8/layout/target2"/>
    <dgm:cxn modelId="{CB41440C-D6A2-5B4D-B8FA-5452D48B7E6C}" type="presParOf" srcId="{EB963004-95C0-EA4B-9113-6C4AD902B025}" destId="{C5A7754D-8DE0-2748-B860-0ADA0AA6DABA}" srcOrd="0" destOrd="0" presId="urn:microsoft.com/office/officeart/2005/8/layout/target2"/>
    <dgm:cxn modelId="{7140A969-D8E3-AA4F-A94D-10DFA0D8C25A}" type="presParOf" srcId="{EB963004-95C0-EA4B-9113-6C4AD902B025}" destId="{A3C50E20-683E-BF4E-8194-D6156FC66312}" srcOrd="1" destOrd="0" presId="urn:microsoft.com/office/officeart/2005/8/layout/target2"/>
    <dgm:cxn modelId="{0D6A0F8A-3606-C54F-97C2-F204A4C37672}" type="presParOf" srcId="{EB963004-95C0-EA4B-9113-6C4AD902B025}" destId="{B5486F51-95C6-9449-9537-F696A88ABD6B}" srcOrd="2" destOrd="0" presId="urn:microsoft.com/office/officeart/2005/8/layout/target2"/>
    <dgm:cxn modelId="{C0ABF850-85DD-1949-8DA1-98B4C958A5C2}" type="presParOf" srcId="{EB963004-95C0-EA4B-9113-6C4AD902B025}" destId="{79A861AD-D0E6-D54E-A648-1687892E6362}" srcOrd="3" destOrd="0" presId="urn:microsoft.com/office/officeart/2005/8/layout/target2"/>
    <dgm:cxn modelId="{57EA1235-4C46-6F4D-9CF7-B666496C3727}" type="presParOf" srcId="{EB963004-95C0-EA4B-9113-6C4AD902B025}" destId="{F72463FB-7760-454A-A7F8-13D2EC344D6F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7A09A-157D-F344-AA6E-E6C144983221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2C535F-3076-9848-9491-EDD6F9C75C4D}">
      <dgm:prSet phldrT="[文本]" custT="1"/>
      <dgm:spPr/>
      <dgm:t>
        <a:bodyPr/>
        <a:lstStyle/>
        <a:p>
          <a:r>
            <a:rPr lang="zh-CN" altLang="en-US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endParaRPr lang="zh-CN" altLang="en-US" sz="18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C7360FF8-D197-2B4F-9202-7EDACC6B43CC}" type="parTrans" cxnId="{CD5D33CA-AA82-044F-974C-723CC7974037}">
      <dgm:prSet/>
      <dgm:spPr/>
      <dgm:t>
        <a:bodyPr/>
        <a:lstStyle/>
        <a:p>
          <a:endParaRPr lang="zh-CN" altLang="en-US"/>
        </a:p>
      </dgm:t>
    </dgm:pt>
    <dgm:pt modelId="{94977941-A43A-9D4D-9A6B-2CA8CBD606A9}" type="sibTrans" cxnId="{CD5D33CA-AA82-044F-974C-723CC7974037}">
      <dgm:prSet/>
      <dgm:spPr/>
      <dgm:t>
        <a:bodyPr/>
        <a:lstStyle/>
        <a:p>
          <a:endParaRPr lang="zh-CN" altLang="en-US"/>
        </a:p>
      </dgm:t>
    </dgm:pt>
    <dgm:pt modelId="{E1E88B1A-F708-5D4A-82D9-FB52A1816834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默认记录区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D7C3B951-59C1-384E-A26B-740C5D90D0B4}" type="parTrans" cxnId="{6472078D-08C0-094E-8509-C0AE04FEE709}">
      <dgm:prSet/>
      <dgm:spPr/>
      <dgm:t>
        <a:bodyPr/>
        <a:lstStyle/>
        <a:p>
          <a:endParaRPr lang="zh-CN" altLang="en-US"/>
        </a:p>
      </dgm:t>
    </dgm:pt>
    <dgm:pt modelId="{079C8203-D51F-044D-A24E-45DE860C7956}" type="sibTrans" cxnId="{6472078D-08C0-094E-8509-C0AE04FEE709}">
      <dgm:prSet/>
      <dgm:spPr/>
      <dgm:t>
        <a:bodyPr/>
        <a:lstStyle/>
        <a:p>
          <a:endParaRPr lang="zh-CN" altLang="en-US"/>
        </a:p>
      </dgm:t>
    </dgm:pt>
    <dgm:pt modelId="{AE0E43BC-47EE-9345-A5CE-9D861A5D2D5E}">
      <dgm:prSet phldrT="[文本]"/>
      <dgm:spPr/>
      <dgm:t>
        <a:bodyPr/>
        <a:lstStyle/>
        <a:p>
          <a:r>
            <a:rPr lang="zh-CN" altLang="en-US" dirty="0" smtClean="0"/>
            <a:t>记录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E2C5D24E-7D86-8141-A093-B1B80AA189DA}" type="parTrans" cxnId="{20EF1ADF-CF72-1145-9E65-7E49B35AEEDA}">
      <dgm:prSet/>
      <dgm:spPr/>
      <dgm:t>
        <a:bodyPr/>
        <a:lstStyle/>
        <a:p>
          <a:endParaRPr lang="zh-CN" altLang="en-US"/>
        </a:p>
      </dgm:t>
    </dgm:pt>
    <dgm:pt modelId="{67691C09-4385-3846-AB54-F010D55921CF}" type="sibTrans" cxnId="{20EF1ADF-CF72-1145-9E65-7E49B35AEEDA}">
      <dgm:prSet/>
      <dgm:spPr/>
      <dgm:t>
        <a:bodyPr/>
        <a:lstStyle/>
        <a:p>
          <a:endParaRPr lang="zh-CN" altLang="en-US"/>
        </a:p>
      </dgm:t>
    </dgm:pt>
    <dgm:pt modelId="{930D54A6-963D-7449-81C2-B5435502C226}">
      <dgm:prSet phldrT="[文本]"/>
      <dgm:spPr/>
      <dgm:t>
        <a:bodyPr/>
        <a:lstStyle/>
        <a:p>
          <a:r>
            <a:rPr lang="is-IS" altLang="zh-CN" dirty="0" smtClean="0"/>
            <a:t>…</a:t>
          </a:r>
          <a:endParaRPr lang="zh-CN" altLang="en-US" dirty="0"/>
        </a:p>
      </dgm:t>
    </dgm:pt>
    <dgm:pt modelId="{7DEFC34E-86D9-5A46-A567-540D18BF8445}" type="parTrans" cxnId="{C9AA1CFD-EB23-6545-A7AC-FFC64B45E525}">
      <dgm:prSet/>
      <dgm:spPr/>
      <dgm:t>
        <a:bodyPr/>
        <a:lstStyle/>
        <a:p>
          <a:endParaRPr lang="zh-CN" altLang="en-US"/>
        </a:p>
      </dgm:t>
    </dgm:pt>
    <dgm:pt modelId="{09699016-1728-F546-8844-1DE34977292B}" type="sibTrans" cxnId="{C9AA1CFD-EB23-6545-A7AC-FFC64B45E525}">
      <dgm:prSet/>
      <dgm:spPr/>
      <dgm:t>
        <a:bodyPr/>
        <a:lstStyle/>
        <a:p>
          <a:endParaRPr lang="zh-CN" altLang="en-US"/>
        </a:p>
      </dgm:t>
    </dgm:pt>
    <dgm:pt modelId="{0B4BF13C-EE3F-6644-98B9-FC084B8A288A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自定义记录区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484F9A0D-C0C4-9B46-8A81-68FE85F0BEF4}" type="parTrans" cxnId="{63212E30-EDB4-064C-898E-315922697294}">
      <dgm:prSet/>
      <dgm:spPr/>
      <dgm:t>
        <a:bodyPr/>
        <a:lstStyle/>
        <a:p>
          <a:endParaRPr lang="zh-CN" altLang="en-US"/>
        </a:p>
      </dgm:t>
    </dgm:pt>
    <dgm:pt modelId="{A3DB59BF-9D34-384F-A020-536B47F4E9BA}" type="sibTrans" cxnId="{63212E30-EDB4-064C-898E-315922697294}">
      <dgm:prSet/>
      <dgm:spPr/>
      <dgm:t>
        <a:bodyPr/>
        <a:lstStyle/>
        <a:p>
          <a:endParaRPr lang="zh-CN" altLang="en-US"/>
        </a:p>
      </dgm:t>
    </dgm:pt>
    <dgm:pt modelId="{C6C53374-0E74-C344-B18F-E9F5732FAFA4}">
      <dgm:prSet phldrT="[文本]"/>
      <dgm:spPr/>
      <dgm:t>
        <a:bodyPr/>
        <a:lstStyle/>
        <a:p>
          <a:r>
            <a:rPr lang="zh-CN" altLang="en-US" dirty="0" smtClean="0"/>
            <a:t>记录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C8AE7715-C1AC-E547-AD94-659E812608CF}" type="parTrans" cxnId="{D8C9932C-AB5B-A349-8DFB-F5795A515EED}">
      <dgm:prSet/>
      <dgm:spPr/>
      <dgm:t>
        <a:bodyPr/>
        <a:lstStyle/>
        <a:p>
          <a:endParaRPr lang="zh-CN" altLang="en-US"/>
        </a:p>
      </dgm:t>
    </dgm:pt>
    <dgm:pt modelId="{03E7EB44-33E5-8D4F-A558-FFADD20F8207}" type="sibTrans" cxnId="{D8C9932C-AB5B-A349-8DFB-F5795A515EED}">
      <dgm:prSet/>
      <dgm:spPr/>
      <dgm:t>
        <a:bodyPr/>
        <a:lstStyle/>
        <a:p>
          <a:endParaRPr lang="zh-CN" altLang="en-US"/>
        </a:p>
      </dgm:t>
    </dgm:pt>
    <dgm:pt modelId="{95D69AC1-4269-8E44-BFCD-8702E1FBD0E7}">
      <dgm:prSet phldrT="[文本]"/>
      <dgm:spPr/>
      <dgm:t>
        <a:bodyPr/>
        <a:lstStyle/>
        <a:p>
          <a:r>
            <a:rPr lang="zh-CN" altLang="en-US" dirty="0" smtClean="0"/>
            <a:t>记录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E15DD83D-9E24-B842-9997-F0FF0A437C6B}" type="parTrans" cxnId="{DE8FDC04-E0DA-B444-B67C-846C3E40FD36}">
      <dgm:prSet/>
      <dgm:spPr/>
      <dgm:t>
        <a:bodyPr/>
        <a:lstStyle/>
        <a:p>
          <a:endParaRPr lang="zh-CN" altLang="en-US"/>
        </a:p>
      </dgm:t>
    </dgm:pt>
    <dgm:pt modelId="{43946B1A-37F4-BB4E-9298-EB213B5515B7}" type="sibTrans" cxnId="{DE8FDC04-E0DA-B444-B67C-846C3E40FD36}">
      <dgm:prSet/>
      <dgm:spPr/>
      <dgm:t>
        <a:bodyPr/>
        <a:lstStyle/>
        <a:p>
          <a:endParaRPr lang="zh-CN" altLang="en-US"/>
        </a:p>
      </dgm:t>
    </dgm:pt>
    <dgm:pt modelId="{1EF6854A-708C-2C48-9A00-DA4A208DC79E}">
      <dgm:prSet phldrT="[文本]"/>
      <dgm:spPr/>
      <dgm:t>
        <a:bodyPr/>
        <a:lstStyle/>
        <a:p>
          <a:r>
            <a:rPr lang="zh-CN" altLang="en-US" dirty="0" smtClean="0"/>
            <a:t>记录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7E8DEE16-0D7D-8F4B-8291-59A892094E13}" type="parTrans" cxnId="{B84DF821-DE08-9847-8009-E28DFF4DEEB1}">
      <dgm:prSet/>
      <dgm:spPr/>
      <dgm:t>
        <a:bodyPr/>
        <a:lstStyle/>
        <a:p>
          <a:endParaRPr lang="zh-CN" altLang="en-US"/>
        </a:p>
      </dgm:t>
    </dgm:pt>
    <dgm:pt modelId="{6DE271CC-E685-3B47-A24C-0F0584C16A2D}" type="sibTrans" cxnId="{B84DF821-DE08-9847-8009-E28DFF4DEEB1}">
      <dgm:prSet/>
      <dgm:spPr/>
      <dgm:t>
        <a:bodyPr/>
        <a:lstStyle/>
        <a:p>
          <a:endParaRPr lang="zh-CN" altLang="en-US"/>
        </a:p>
      </dgm:t>
    </dgm:pt>
    <dgm:pt modelId="{C6BD94CC-7F81-FB48-8AA6-107811DB7AF7}">
      <dgm:prSet phldrT="[文本]"/>
      <dgm:spPr/>
      <dgm:t>
        <a:bodyPr/>
        <a:lstStyle/>
        <a:p>
          <a:r>
            <a:rPr lang="is-IS" altLang="zh-CN" dirty="0" smtClean="0"/>
            <a:t>…</a:t>
          </a:r>
          <a:endParaRPr lang="zh-CN" altLang="en-US" dirty="0"/>
        </a:p>
      </dgm:t>
    </dgm:pt>
    <dgm:pt modelId="{E7EDE2E3-1538-CB42-9354-475058E9D4B5}" type="parTrans" cxnId="{E9E0B533-AFEC-CB49-A8A5-4A09B20E3682}">
      <dgm:prSet/>
      <dgm:spPr/>
      <dgm:t>
        <a:bodyPr/>
        <a:lstStyle/>
        <a:p>
          <a:endParaRPr lang="zh-CN" altLang="en-US"/>
        </a:p>
      </dgm:t>
    </dgm:pt>
    <dgm:pt modelId="{895D90F7-98F8-C04F-A756-37B98467D2AA}" type="sibTrans" cxnId="{E9E0B533-AFEC-CB49-A8A5-4A09B20E3682}">
      <dgm:prSet/>
      <dgm:spPr/>
      <dgm:t>
        <a:bodyPr/>
        <a:lstStyle/>
        <a:p>
          <a:endParaRPr lang="zh-CN" altLang="en-US"/>
        </a:p>
      </dgm:t>
    </dgm:pt>
    <dgm:pt modelId="{DEA4D7B5-E7EB-3741-800B-95CDAC4DEDBA}" type="pres">
      <dgm:prSet presAssocID="{3187A09A-157D-F344-AA6E-E6C1449832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AC2E4B-702B-A646-BA5D-66E89C0801FB}" type="pres">
      <dgm:prSet presAssocID="{3D2C535F-3076-9848-9491-EDD6F9C75C4D}" presName="hierRoot1" presStyleCnt="0"/>
      <dgm:spPr/>
    </dgm:pt>
    <dgm:pt modelId="{E6B82DF3-3999-C943-9C57-6CC30D17DA69}" type="pres">
      <dgm:prSet presAssocID="{3D2C535F-3076-9848-9491-EDD6F9C75C4D}" presName="composite" presStyleCnt="0"/>
      <dgm:spPr/>
    </dgm:pt>
    <dgm:pt modelId="{6EA8ADF1-DA85-0346-88BF-83108E40522F}" type="pres">
      <dgm:prSet presAssocID="{3D2C535F-3076-9848-9491-EDD6F9C75C4D}" presName="background" presStyleLbl="node0" presStyleIdx="0" presStyleCnt="1"/>
      <dgm:spPr/>
    </dgm:pt>
    <dgm:pt modelId="{D1286559-ED6B-2F4E-A6DE-EB22F4DD9869}" type="pres">
      <dgm:prSet presAssocID="{3D2C535F-3076-9848-9491-EDD6F9C75C4D}" presName="text" presStyleLbl="fgAcc0" presStyleIdx="0" presStyleCnt="1">
        <dgm:presLayoutVars>
          <dgm:chPref val="3"/>
        </dgm:presLayoutVars>
      </dgm:prSet>
      <dgm:spPr/>
    </dgm:pt>
    <dgm:pt modelId="{EBD45FCA-6B2A-8C41-BEC5-AB96E7E7DF22}" type="pres">
      <dgm:prSet presAssocID="{3D2C535F-3076-9848-9491-EDD6F9C75C4D}" presName="hierChild2" presStyleCnt="0"/>
      <dgm:spPr/>
    </dgm:pt>
    <dgm:pt modelId="{143EE527-D553-674A-BDAB-F9834FD8E575}" type="pres">
      <dgm:prSet presAssocID="{D7C3B951-59C1-384E-A26B-740C5D90D0B4}" presName="Name10" presStyleLbl="parChTrans1D2" presStyleIdx="0" presStyleCnt="2"/>
      <dgm:spPr/>
    </dgm:pt>
    <dgm:pt modelId="{820F5D0A-0363-EB41-B060-D2D64F997B28}" type="pres">
      <dgm:prSet presAssocID="{E1E88B1A-F708-5D4A-82D9-FB52A1816834}" presName="hierRoot2" presStyleCnt="0"/>
      <dgm:spPr/>
    </dgm:pt>
    <dgm:pt modelId="{02457622-CDE1-5A4A-B1C4-6A1FA83BBA7F}" type="pres">
      <dgm:prSet presAssocID="{E1E88B1A-F708-5D4A-82D9-FB52A1816834}" presName="composite2" presStyleCnt="0"/>
      <dgm:spPr/>
    </dgm:pt>
    <dgm:pt modelId="{C69CC6CE-27A8-6448-883B-AF728DA318DB}" type="pres">
      <dgm:prSet presAssocID="{E1E88B1A-F708-5D4A-82D9-FB52A1816834}" presName="background2" presStyleLbl="node2" presStyleIdx="0" presStyleCnt="2"/>
      <dgm:spPr/>
    </dgm:pt>
    <dgm:pt modelId="{D4A0FA00-A10C-F240-B815-A13BFC846877}" type="pres">
      <dgm:prSet presAssocID="{E1E88B1A-F708-5D4A-82D9-FB52A1816834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EA109C-4EE8-F841-9319-573C431ED159}" type="pres">
      <dgm:prSet presAssocID="{E1E88B1A-F708-5D4A-82D9-FB52A1816834}" presName="hierChild3" presStyleCnt="0"/>
      <dgm:spPr/>
    </dgm:pt>
    <dgm:pt modelId="{3345568D-D6B7-7149-A15B-A87D24883309}" type="pres">
      <dgm:prSet presAssocID="{E2C5D24E-7D86-8141-A093-B1B80AA189DA}" presName="Name17" presStyleLbl="parChTrans1D3" presStyleIdx="0" presStyleCnt="6"/>
      <dgm:spPr/>
    </dgm:pt>
    <dgm:pt modelId="{DE0580C2-665F-2941-960C-1E1E4028AC5F}" type="pres">
      <dgm:prSet presAssocID="{AE0E43BC-47EE-9345-A5CE-9D861A5D2D5E}" presName="hierRoot3" presStyleCnt="0"/>
      <dgm:spPr/>
    </dgm:pt>
    <dgm:pt modelId="{0D4173EE-5FD6-8E4B-9472-8F620D278330}" type="pres">
      <dgm:prSet presAssocID="{AE0E43BC-47EE-9345-A5CE-9D861A5D2D5E}" presName="composite3" presStyleCnt="0"/>
      <dgm:spPr/>
    </dgm:pt>
    <dgm:pt modelId="{847DF0DA-7256-034A-B0DB-CD713767EACD}" type="pres">
      <dgm:prSet presAssocID="{AE0E43BC-47EE-9345-A5CE-9D861A5D2D5E}" presName="background3" presStyleLbl="node3" presStyleIdx="0" presStyleCnt="6"/>
      <dgm:spPr/>
    </dgm:pt>
    <dgm:pt modelId="{3B050A0B-E635-E44D-9E0F-1C6C476606E7}" type="pres">
      <dgm:prSet presAssocID="{AE0E43BC-47EE-9345-A5CE-9D861A5D2D5E}" presName="text3" presStyleLbl="fgAcc3" presStyleIdx="0" presStyleCnt="6">
        <dgm:presLayoutVars>
          <dgm:chPref val="3"/>
        </dgm:presLayoutVars>
      </dgm:prSet>
      <dgm:spPr/>
    </dgm:pt>
    <dgm:pt modelId="{E8527E96-4028-E640-B2DB-4CA01AA0C8F8}" type="pres">
      <dgm:prSet presAssocID="{AE0E43BC-47EE-9345-A5CE-9D861A5D2D5E}" presName="hierChild4" presStyleCnt="0"/>
      <dgm:spPr/>
    </dgm:pt>
    <dgm:pt modelId="{555D2B41-6319-E043-8BC1-2E3B4F933B79}" type="pres">
      <dgm:prSet presAssocID="{E15DD83D-9E24-B842-9997-F0FF0A437C6B}" presName="Name17" presStyleLbl="parChTrans1D3" presStyleIdx="1" presStyleCnt="6"/>
      <dgm:spPr/>
    </dgm:pt>
    <dgm:pt modelId="{1B19FE0B-DF8B-7147-9AFE-BB7BC57BAF7E}" type="pres">
      <dgm:prSet presAssocID="{95D69AC1-4269-8E44-BFCD-8702E1FBD0E7}" presName="hierRoot3" presStyleCnt="0"/>
      <dgm:spPr/>
    </dgm:pt>
    <dgm:pt modelId="{66520E17-CE2F-2648-B90C-91009F335160}" type="pres">
      <dgm:prSet presAssocID="{95D69AC1-4269-8E44-BFCD-8702E1FBD0E7}" presName="composite3" presStyleCnt="0"/>
      <dgm:spPr/>
    </dgm:pt>
    <dgm:pt modelId="{714A4A13-ACF0-9348-B4AC-BD179EB583B0}" type="pres">
      <dgm:prSet presAssocID="{95D69AC1-4269-8E44-BFCD-8702E1FBD0E7}" presName="background3" presStyleLbl="node3" presStyleIdx="1" presStyleCnt="6"/>
      <dgm:spPr/>
    </dgm:pt>
    <dgm:pt modelId="{6C61FE2B-D700-2A4A-AC63-C81624ED68F8}" type="pres">
      <dgm:prSet presAssocID="{95D69AC1-4269-8E44-BFCD-8702E1FBD0E7}" presName="text3" presStyleLbl="fgAcc3" presStyleIdx="1" presStyleCnt="6">
        <dgm:presLayoutVars>
          <dgm:chPref val="3"/>
        </dgm:presLayoutVars>
      </dgm:prSet>
      <dgm:spPr/>
    </dgm:pt>
    <dgm:pt modelId="{BC7F3A46-64EA-3B46-A06D-546F7D501CA8}" type="pres">
      <dgm:prSet presAssocID="{95D69AC1-4269-8E44-BFCD-8702E1FBD0E7}" presName="hierChild4" presStyleCnt="0"/>
      <dgm:spPr/>
    </dgm:pt>
    <dgm:pt modelId="{0810C476-0543-E248-8E41-6F9229959CFE}" type="pres">
      <dgm:prSet presAssocID="{7DEFC34E-86D9-5A46-A567-540D18BF8445}" presName="Name17" presStyleLbl="parChTrans1D3" presStyleIdx="2" presStyleCnt="6"/>
      <dgm:spPr/>
    </dgm:pt>
    <dgm:pt modelId="{8C693462-3434-5C43-9DD7-5859B018FBF4}" type="pres">
      <dgm:prSet presAssocID="{930D54A6-963D-7449-81C2-B5435502C226}" presName="hierRoot3" presStyleCnt="0"/>
      <dgm:spPr/>
    </dgm:pt>
    <dgm:pt modelId="{22DF7BCE-C267-CD4B-A746-A5B028B10363}" type="pres">
      <dgm:prSet presAssocID="{930D54A6-963D-7449-81C2-B5435502C226}" presName="composite3" presStyleCnt="0"/>
      <dgm:spPr/>
    </dgm:pt>
    <dgm:pt modelId="{8E4B8C00-7F77-3049-BA7D-08AF1C701A27}" type="pres">
      <dgm:prSet presAssocID="{930D54A6-963D-7449-81C2-B5435502C226}" presName="background3" presStyleLbl="node3" presStyleIdx="2" presStyleCnt="6"/>
      <dgm:spPr/>
    </dgm:pt>
    <dgm:pt modelId="{42461D95-3F54-034F-ABD8-4F8D46CA0E8C}" type="pres">
      <dgm:prSet presAssocID="{930D54A6-963D-7449-81C2-B5435502C226}" presName="text3" presStyleLbl="fgAcc3" presStyleIdx="2" presStyleCnt="6">
        <dgm:presLayoutVars>
          <dgm:chPref val="3"/>
        </dgm:presLayoutVars>
      </dgm:prSet>
      <dgm:spPr/>
    </dgm:pt>
    <dgm:pt modelId="{29AC128F-3B94-8B4F-8ACA-19F3DEB87717}" type="pres">
      <dgm:prSet presAssocID="{930D54A6-963D-7449-81C2-B5435502C226}" presName="hierChild4" presStyleCnt="0"/>
      <dgm:spPr/>
    </dgm:pt>
    <dgm:pt modelId="{396E6631-533F-474F-9BC7-D8A136E84DEA}" type="pres">
      <dgm:prSet presAssocID="{484F9A0D-C0C4-9B46-8A81-68FE85F0BEF4}" presName="Name10" presStyleLbl="parChTrans1D2" presStyleIdx="1" presStyleCnt="2"/>
      <dgm:spPr/>
    </dgm:pt>
    <dgm:pt modelId="{C6DBD80D-BF23-E344-8618-F3DD24F185E2}" type="pres">
      <dgm:prSet presAssocID="{0B4BF13C-EE3F-6644-98B9-FC084B8A288A}" presName="hierRoot2" presStyleCnt="0"/>
      <dgm:spPr/>
    </dgm:pt>
    <dgm:pt modelId="{1E75E2E4-3427-4244-AEF7-4A553F882D2A}" type="pres">
      <dgm:prSet presAssocID="{0B4BF13C-EE3F-6644-98B9-FC084B8A288A}" presName="composite2" presStyleCnt="0"/>
      <dgm:spPr/>
    </dgm:pt>
    <dgm:pt modelId="{C7D75036-4A18-C845-BA49-24806CC90B24}" type="pres">
      <dgm:prSet presAssocID="{0B4BF13C-EE3F-6644-98B9-FC084B8A288A}" presName="background2" presStyleLbl="node2" presStyleIdx="1" presStyleCnt="2"/>
      <dgm:spPr/>
    </dgm:pt>
    <dgm:pt modelId="{9762458D-E0F1-A74A-A8D7-B56FDA62B821}" type="pres">
      <dgm:prSet presAssocID="{0B4BF13C-EE3F-6644-98B9-FC084B8A288A}" presName="text2" presStyleLbl="fgAcc2" presStyleIdx="1" presStyleCnt="2" custScaleX="1228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C8BC2A-2557-644B-9AFF-5676002E9DFC}" type="pres">
      <dgm:prSet presAssocID="{0B4BF13C-EE3F-6644-98B9-FC084B8A288A}" presName="hierChild3" presStyleCnt="0"/>
      <dgm:spPr/>
    </dgm:pt>
    <dgm:pt modelId="{592906BB-B1A3-EF47-A65E-20235B9A78DA}" type="pres">
      <dgm:prSet presAssocID="{C8AE7715-C1AC-E547-AD94-659E812608CF}" presName="Name17" presStyleLbl="parChTrans1D3" presStyleIdx="3" presStyleCnt="6"/>
      <dgm:spPr/>
    </dgm:pt>
    <dgm:pt modelId="{A99E013C-B100-E04A-9B84-9F1671733BF4}" type="pres">
      <dgm:prSet presAssocID="{C6C53374-0E74-C344-B18F-E9F5732FAFA4}" presName="hierRoot3" presStyleCnt="0"/>
      <dgm:spPr/>
    </dgm:pt>
    <dgm:pt modelId="{9EC251DC-93D3-9F41-A7CB-661D4711ED6C}" type="pres">
      <dgm:prSet presAssocID="{C6C53374-0E74-C344-B18F-E9F5732FAFA4}" presName="composite3" presStyleCnt="0"/>
      <dgm:spPr/>
    </dgm:pt>
    <dgm:pt modelId="{D45D3D03-0559-034B-92AA-CFFAA58C77EC}" type="pres">
      <dgm:prSet presAssocID="{C6C53374-0E74-C344-B18F-E9F5732FAFA4}" presName="background3" presStyleLbl="node3" presStyleIdx="3" presStyleCnt="6"/>
      <dgm:spPr/>
    </dgm:pt>
    <dgm:pt modelId="{4D731DBB-7ABE-5F49-811B-3D31EA855102}" type="pres">
      <dgm:prSet presAssocID="{C6C53374-0E74-C344-B18F-E9F5732FAFA4}" presName="text3" presStyleLbl="fgAcc3" presStyleIdx="3" presStyleCnt="6">
        <dgm:presLayoutVars>
          <dgm:chPref val="3"/>
        </dgm:presLayoutVars>
      </dgm:prSet>
      <dgm:spPr/>
    </dgm:pt>
    <dgm:pt modelId="{5096F3F5-D652-4740-B528-3B3002172A34}" type="pres">
      <dgm:prSet presAssocID="{C6C53374-0E74-C344-B18F-E9F5732FAFA4}" presName="hierChild4" presStyleCnt="0"/>
      <dgm:spPr/>
    </dgm:pt>
    <dgm:pt modelId="{57C15D2C-A214-044B-B828-B776EF2FAD47}" type="pres">
      <dgm:prSet presAssocID="{7E8DEE16-0D7D-8F4B-8291-59A892094E13}" presName="Name17" presStyleLbl="parChTrans1D3" presStyleIdx="4" presStyleCnt="6"/>
      <dgm:spPr/>
    </dgm:pt>
    <dgm:pt modelId="{B5EC98F3-DB6B-1044-BB01-6B5022065187}" type="pres">
      <dgm:prSet presAssocID="{1EF6854A-708C-2C48-9A00-DA4A208DC79E}" presName="hierRoot3" presStyleCnt="0"/>
      <dgm:spPr/>
    </dgm:pt>
    <dgm:pt modelId="{A8D35CC0-83BA-A048-B4FE-49F166754468}" type="pres">
      <dgm:prSet presAssocID="{1EF6854A-708C-2C48-9A00-DA4A208DC79E}" presName="composite3" presStyleCnt="0"/>
      <dgm:spPr/>
    </dgm:pt>
    <dgm:pt modelId="{D0E71B6E-4642-8E44-83F8-113C7057CDE3}" type="pres">
      <dgm:prSet presAssocID="{1EF6854A-708C-2C48-9A00-DA4A208DC79E}" presName="background3" presStyleLbl="node3" presStyleIdx="4" presStyleCnt="6"/>
      <dgm:spPr/>
    </dgm:pt>
    <dgm:pt modelId="{A22E19E1-3124-6144-B05A-972CD8EBA20D}" type="pres">
      <dgm:prSet presAssocID="{1EF6854A-708C-2C48-9A00-DA4A208DC79E}" presName="text3" presStyleLbl="fgAcc3" presStyleIdx="4" presStyleCnt="6">
        <dgm:presLayoutVars>
          <dgm:chPref val="3"/>
        </dgm:presLayoutVars>
      </dgm:prSet>
      <dgm:spPr/>
    </dgm:pt>
    <dgm:pt modelId="{C576CFFF-497A-8C43-AB79-A0EE113330BA}" type="pres">
      <dgm:prSet presAssocID="{1EF6854A-708C-2C48-9A00-DA4A208DC79E}" presName="hierChild4" presStyleCnt="0"/>
      <dgm:spPr/>
    </dgm:pt>
    <dgm:pt modelId="{3555C2F7-AC03-C244-B5EA-DEC4131E15E8}" type="pres">
      <dgm:prSet presAssocID="{E7EDE2E3-1538-CB42-9354-475058E9D4B5}" presName="Name17" presStyleLbl="parChTrans1D3" presStyleIdx="5" presStyleCnt="6"/>
      <dgm:spPr/>
    </dgm:pt>
    <dgm:pt modelId="{8F56E1B1-F89C-C44F-B81A-0DEC0450F9EC}" type="pres">
      <dgm:prSet presAssocID="{C6BD94CC-7F81-FB48-8AA6-107811DB7AF7}" presName="hierRoot3" presStyleCnt="0"/>
      <dgm:spPr/>
    </dgm:pt>
    <dgm:pt modelId="{CA522A54-C981-D849-8CC7-D6B6231FD23E}" type="pres">
      <dgm:prSet presAssocID="{C6BD94CC-7F81-FB48-8AA6-107811DB7AF7}" presName="composite3" presStyleCnt="0"/>
      <dgm:spPr/>
    </dgm:pt>
    <dgm:pt modelId="{E3A095AA-0370-D049-8C51-565F4C7FCA0D}" type="pres">
      <dgm:prSet presAssocID="{C6BD94CC-7F81-FB48-8AA6-107811DB7AF7}" presName="background3" presStyleLbl="node3" presStyleIdx="5" presStyleCnt="6"/>
      <dgm:spPr/>
    </dgm:pt>
    <dgm:pt modelId="{0A902F6E-C2E6-1246-84A9-B6AC709647B1}" type="pres">
      <dgm:prSet presAssocID="{C6BD94CC-7F81-FB48-8AA6-107811DB7AF7}" presName="text3" presStyleLbl="fgAcc3" presStyleIdx="5" presStyleCnt="6">
        <dgm:presLayoutVars>
          <dgm:chPref val="3"/>
        </dgm:presLayoutVars>
      </dgm:prSet>
      <dgm:spPr/>
    </dgm:pt>
    <dgm:pt modelId="{FB575345-5937-AA46-87AA-59D0DED91D9C}" type="pres">
      <dgm:prSet presAssocID="{C6BD94CC-7F81-FB48-8AA6-107811DB7AF7}" presName="hierChild4" presStyleCnt="0"/>
      <dgm:spPr/>
    </dgm:pt>
  </dgm:ptLst>
  <dgm:cxnLst>
    <dgm:cxn modelId="{B84DF821-DE08-9847-8009-E28DFF4DEEB1}" srcId="{0B4BF13C-EE3F-6644-98B9-FC084B8A288A}" destId="{1EF6854A-708C-2C48-9A00-DA4A208DC79E}" srcOrd="1" destOrd="0" parTransId="{7E8DEE16-0D7D-8F4B-8291-59A892094E13}" sibTransId="{6DE271CC-E685-3B47-A24C-0F0584C16A2D}"/>
    <dgm:cxn modelId="{F91A4900-BF31-884C-9001-8773495286A5}" type="presOf" srcId="{95D69AC1-4269-8E44-BFCD-8702E1FBD0E7}" destId="{6C61FE2B-D700-2A4A-AC63-C81624ED68F8}" srcOrd="0" destOrd="0" presId="urn:microsoft.com/office/officeart/2005/8/layout/hierarchy1"/>
    <dgm:cxn modelId="{3577C51C-EB5F-9240-BD2D-76469952A75B}" type="presOf" srcId="{0B4BF13C-EE3F-6644-98B9-FC084B8A288A}" destId="{9762458D-E0F1-A74A-A8D7-B56FDA62B821}" srcOrd="0" destOrd="0" presId="urn:microsoft.com/office/officeart/2005/8/layout/hierarchy1"/>
    <dgm:cxn modelId="{40361761-F578-384A-89C0-33C34B04CCA8}" type="presOf" srcId="{930D54A6-963D-7449-81C2-B5435502C226}" destId="{42461D95-3F54-034F-ABD8-4F8D46CA0E8C}" srcOrd="0" destOrd="0" presId="urn:microsoft.com/office/officeart/2005/8/layout/hierarchy1"/>
    <dgm:cxn modelId="{E9E0B533-AFEC-CB49-A8A5-4A09B20E3682}" srcId="{0B4BF13C-EE3F-6644-98B9-FC084B8A288A}" destId="{C6BD94CC-7F81-FB48-8AA6-107811DB7AF7}" srcOrd="2" destOrd="0" parTransId="{E7EDE2E3-1538-CB42-9354-475058E9D4B5}" sibTransId="{895D90F7-98F8-C04F-A756-37B98467D2AA}"/>
    <dgm:cxn modelId="{08AE288A-0846-924D-9FD2-F58E735AA0F4}" type="presOf" srcId="{C6C53374-0E74-C344-B18F-E9F5732FAFA4}" destId="{4D731DBB-7ABE-5F49-811B-3D31EA855102}" srcOrd="0" destOrd="0" presId="urn:microsoft.com/office/officeart/2005/8/layout/hierarchy1"/>
    <dgm:cxn modelId="{C9AA1CFD-EB23-6545-A7AC-FFC64B45E525}" srcId="{E1E88B1A-F708-5D4A-82D9-FB52A1816834}" destId="{930D54A6-963D-7449-81C2-B5435502C226}" srcOrd="2" destOrd="0" parTransId="{7DEFC34E-86D9-5A46-A567-540D18BF8445}" sibTransId="{09699016-1728-F546-8844-1DE34977292B}"/>
    <dgm:cxn modelId="{78D3BCFD-236B-684A-8FEE-A21548E74089}" type="presOf" srcId="{3D2C535F-3076-9848-9491-EDD6F9C75C4D}" destId="{D1286559-ED6B-2F4E-A6DE-EB22F4DD9869}" srcOrd="0" destOrd="0" presId="urn:microsoft.com/office/officeart/2005/8/layout/hierarchy1"/>
    <dgm:cxn modelId="{795297B1-BFD5-6C4D-AD39-533DB95F8732}" type="presOf" srcId="{C8AE7715-C1AC-E547-AD94-659E812608CF}" destId="{592906BB-B1A3-EF47-A65E-20235B9A78DA}" srcOrd="0" destOrd="0" presId="urn:microsoft.com/office/officeart/2005/8/layout/hierarchy1"/>
    <dgm:cxn modelId="{CD5D33CA-AA82-044F-974C-723CC7974037}" srcId="{3187A09A-157D-F344-AA6E-E6C144983221}" destId="{3D2C535F-3076-9848-9491-EDD6F9C75C4D}" srcOrd="0" destOrd="0" parTransId="{C7360FF8-D197-2B4F-9202-7EDACC6B43CC}" sibTransId="{94977941-A43A-9D4D-9A6B-2CA8CBD606A9}"/>
    <dgm:cxn modelId="{63212E30-EDB4-064C-898E-315922697294}" srcId="{3D2C535F-3076-9848-9491-EDD6F9C75C4D}" destId="{0B4BF13C-EE3F-6644-98B9-FC084B8A288A}" srcOrd="1" destOrd="0" parTransId="{484F9A0D-C0C4-9B46-8A81-68FE85F0BEF4}" sibTransId="{A3DB59BF-9D34-384F-A020-536B47F4E9BA}"/>
    <dgm:cxn modelId="{96AB7000-0648-2C48-923D-859ECABB3D17}" type="presOf" srcId="{484F9A0D-C0C4-9B46-8A81-68FE85F0BEF4}" destId="{396E6631-533F-474F-9BC7-D8A136E84DEA}" srcOrd="0" destOrd="0" presId="urn:microsoft.com/office/officeart/2005/8/layout/hierarchy1"/>
    <dgm:cxn modelId="{20EF1ADF-CF72-1145-9E65-7E49B35AEEDA}" srcId="{E1E88B1A-F708-5D4A-82D9-FB52A1816834}" destId="{AE0E43BC-47EE-9345-A5CE-9D861A5D2D5E}" srcOrd="0" destOrd="0" parTransId="{E2C5D24E-7D86-8141-A093-B1B80AA189DA}" sibTransId="{67691C09-4385-3846-AB54-F010D55921CF}"/>
    <dgm:cxn modelId="{CE364B8F-7E2A-5B49-8367-970FE5C9D7FE}" type="presOf" srcId="{E15DD83D-9E24-B842-9997-F0FF0A437C6B}" destId="{555D2B41-6319-E043-8BC1-2E3B4F933B79}" srcOrd="0" destOrd="0" presId="urn:microsoft.com/office/officeart/2005/8/layout/hierarchy1"/>
    <dgm:cxn modelId="{A48F0FC5-C3D3-1C4D-9E90-6C148507FEC2}" type="presOf" srcId="{E7EDE2E3-1538-CB42-9354-475058E9D4B5}" destId="{3555C2F7-AC03-C244-B5EA-DEC4131E15E8}" srcOrd="0" destOrd="0" presId="urn:microsoft.com/office/officeart/2005/8/layout/hierarchy1"/>
    <dgm:cxn modelId="{F8AD921D-9B37-F64A-AFD3-1C6849C2C9EB}" type="presOf" srcId="{1EF6854A-708C-2C48-9A00-DA4A208DC79E}" destId="{A22E19E1-3124-6144-B05A-972CD8EBA20D}" srcOrd="0" destOrd="0" presId="urn:microsoft.com/office/officeart/2005/8/layout/hierarchy1"/>
    <dgm:cxn modelId="{D7BE2D4A-6147-254A-B1D8-2E1F1DC53CE2}" type="presOf" srcId="{D7C3B951-59C1-384E-A26B-740C5D90D0B4}" destId="{143EE527-D553-674A-BDAB-F9834FD8E575}" srcOrd="0" destOrd="0" presId="urn:microsoft.com/office/officeart/2005/8/layout/hierarchy1"/>
    <dgm:cxn modelId="{844D1D57-E25F-E647-9FDB-A5B3FB61AEE6}" type="presOf" srcId="{E1E88B1A-F708-5D4A-82D9-FB52A1816834}" destId="{D4A0FA00-A10C-F240-B815-A13BFC846877}" srcOrd="0" destOrd="0" presId="urn:microsoft.com/office/officeart/2005/8/layout/hierarchy1"/>
    <dgm:cxn modelId="{E3595207-396B-214A-A6C0-F0699F9ECF63}" type="presOf" srcId="{7E8DEE16-0D7D-8F4B-8291-59A892094E13}" destId="{57C15D2C-A214-044B-B828-B776EF2FAD47}" srcOrd="0" destOrd="0" presId="urn:microsoft.com/office/officeart/2005/8/layout/hierarchy1"/>
    <dgm:cxn modelId="{DE8FDC04-E0DA-B444-B67C-846C3E40FD36}" srcId="{E1E88B1A-F708-5D4A-82D9-FB52A1816834}" destId="{95D69AC1-4269-8E44-BFCD-8702E1FBD0E7}" srcOrd="1" destOrd="0" parTransId="{E15DD83D-9E24-B842-9997-F0FF0A437C6B}" sibTransId="{43946B1A-37F4-BB4E-9298-EB213B5515B7}"/>
    <dgm:cxn modelId="{D50F71A3-C9A6-CA44-9091-30C56889C8B5}" type="presOf" srcId="{AE0E43BC-47EE-9345-A5CE-9D861A5D2D5E}" destId="{3B050A0B-E635-E44D-9E0F-1C6C476606E7}" srcOrd="0" destOrd="0" presId="urn:microsoft.com/office/officeart/2005/8/layout/hierarchy1"/>
    <dgm:cxn modelId="{D7BE1F40-EED0-F74B-A5BD-08C8C4E8162A}" type="presOf" srcId="{7DEFC34E-86D9-5A46-A567-540D18BF8445}" destId="{0810C476-0543-E248-8E41-6F9229959CFE}" srcOrd="0" destOrd="0" presId="urn:microsoft.com/office/officeart/2005/8/layout/hierarchy1"/>
    <dgm:cxn modelId="{9CBA19A1-FE66-514F-92E0-6B36DC90DAC8}" type="presOf" srcId="{3187A09A-157D-F344-AA6E-E6C144983221}" destId="{DEA4D7B5-E7EB-3741-800B-95CDAC4DEDBA}" srcOrd="0" destOrd="0" presId="urn:microsoft.com/office/officeart/2005/8/layout/hierarchy1"/>
    <dgm:cxn modelId="{B86B97DA-3E6C-9842-B4D3-D51B0AD6FCE3}" type="presOf" srcId="{E2C5D24E-7D86-8141-A093-B1B80AA189DA}" destId="{3345568D-D6B7-7149-A15B-A87D24883309}" srcOrd="0" destOrd="0" presId="urn:microsoft.com/office/officeart/2005/8/layout/hierarchy1"/>
    <dgm:cxn modelId="{6472078D-08C0-094E-8509-C0AE04FEE709}" srcId="{3D2C535F-3076-9848-9491-EDD6F9C75C4D}" destId="{E1E88B1A-F708-5D4A-82D9-FB52A1816834}" srcOrd="0" destOrd="0" parTransId="{D7C3B951-59C1-384E-A26B-740C5D90D0B4}" sibTransId="{079C8203-D51F-044D-A24E-45DE860C7956}"/>
    <dgm:cxn modelId="{D8C9932C-AB5B-A349-8DFB-F5795A515EED}" srcId="{0B4BF13C-EE3F-6644-98B9-FC084B8A288A}" destId="{C6C53374-0E74-C344-B18F-E9F5732FAFA4}" srcOrd="0" destOrd="0" parTransId="{C8AE7715-C1AC-E547-AD94-659E812608CF}" sibTransId="{03E7EB44-33E5-8D4F-A558-FFADD20F8207}"/>
    <dgm:cxn modelId="{C7DA3C04-32D8-6947-BE59-FB63E1DA5DA9}" type="presOf" srcId="{C6BD94CC-7F81-FB48-8AA6-107811DB7AF7}" destId="{0A902F6E-C2E6-1246-84A9-B6AC709647B1}" srcOrd="0" destOrd="0" presId="urn:microsoft.com/office/officeart/2005/8/layout/hierarchy1"/>
    <dgm:cxn modelId="{A9CF72A3-F08D-AA46-BDEF-E1B422D9DF4A}" type="presParOf" srcId="{DEA4D7B5-E7EB-3741-800B-95CDAC4DEDBA}" destId="{BCAC2E4B-702B-A646-BA5D-66E89C0801FB}" srcOrd="0" destOrd="0" presId="urn:microsoft.com/office/officeart/2005/8/layout/hierarchy1"/>
    <dgm:cxn modelId="{7C76628A-1F09-C440-9B7C-3D0680F1CA82}" type="presParOf" srcId="{BCAC2E4B-702B-A646-BA5D-66E89C0801FB}" destId="{E6B82DF3-3999-C943-9C57-6CC30D17DA69}" srcOrd="0" destOrd="0" presId="urn:microsoft.com/office/officeart/2005/8/layout/hierarchy1"/>
    <dgm:cxn modelId="{83905C54-5CB8-1148-8EB6-93DB6CF7930A}" type="presParOf" srcId="{E6B82DF3-3999-C943-9C57-6CC30D17DA69}" destId="{6EA8ADF1-DA85-0346-88BF-83108E40522F}" srcOrd="0" destOrd="0" presId="urn:microsoft.com/office/officeart/2005/8/layout/hierarchy1"/>
    <dgm:cxn modelId="{01F5484B-0233-9440-BE35-993CCF7A08D9}" type="presParOf" srcId="{E6B82DF3-3999-C943-9C57-6CC30D17DA69}" destId="{D1286559-ED6B-2F4E-A6DE-EB22F4DD9869}" srcOrd="1" destOrd="0" presId="urn:microsoft.com/office/officeart/2005/8/layout/hierarchy1"/>
    <dgm:cxn modelId="{712268A8-C587-8C4E-9D64-55D2930FB5D4}" type="presParOf" srcId="{BCAC2E4B-702B-A646-BA5D-66E89C0801FB}" destId="{EBD45FCA-6B2A-8C41-BEC5-AB96E7E7DF22}" srcOrd="1" destOrd="0" presId="urn:microsoft.com/office/officeart/2005/8/layout/hierarchy1"/>
    <dgm:cxn modelId="{BE76F40C-40DD-7547-80ED-2BBD32ACF7A8}" type="presParOf" srcId="{EBD45FCA-6B2A-8C41-BEC5-AB96E7E7DF22}" destId="{143EE527-D553-674A-BDAB-F9834FD8E575}" srcOrd="0" destOrd="0" presId="urn:microsoft.com/office/officeart/2005/8/layout/hierarchy1"/>
    <dgm:cxn modelId="{D49D814E-AC57-3041-B261-AC3EF4573606}" type="presParOf" srcId="{EBD45FCA-6B2A-8C41-BEC5-AB96E7E7DF22}" destId="{820F5D0A-0363-EB41-B060-D2D64F997B28}" srcOrd="1" destOrd="0" presId="urn:microsoft.com/office/officeart/2005/8/layout/hierarchy1"/>
    <dgm:cxn modelId="{30A99C2C-1577-1447-AD88-CC93E4104183}" type="presParOf" srcId="{820F5D0A-0363-EB41-B060-D2D64F997B28}" destId="{02457622-CDE1-5A4A-B1C4-6A1FA83BBA7F}" srcOrd="0" destOrd="0" presId="urn:microsoft.com/office/officeart/2005/8/layout/hierarchy1"/>
    <dgm:cxn modelId="{92B12582-9CE3-7646-8032-A911DC2956F0}" type="presParOf" srcId="{02457622-CDE1-5A4A-B1C4-6A1FA83BBA7F}" destId="{C69CC6CE-27A8-6448-883B-AF728DA318DB}" srcOrd="0" destOrd="0" presId="urn:microsoft.com/office/officeart/2005/8/layout/hierarchy1"/>
    <dgm:cxn modelId="{2C24BDE2-162A-E243-8815-126E3D51A985}" type="presParOf" srcId="{02457622-CDE1-5A4A-B1C4-6A1FA83BBA7F}" destId="{D4A0FA00-A10C-F240-B815-A13BFC846877}" srcOrd="1" destOrd="0" presId="urn:microsoft.com/office/officeart/2005/8/layout/hierarchy1"/>
    <dgm:cxn modelId="{F6E2211F-EE0A-F147-B276-2B3BB1AF74CB}" type="presParOf" srcId="{820F5D0A-0363-EB41-B060-D2D64F997B28}" destId="{21EA109C-4EE8-F841-9319-573C431ED159}" srcOrd="1" destOrd="0" presId="urn:microsoft.com/office/officeart/2005/8/layout/hierarchy1"/>
    <dgm:cxn modelId="{5EC317E4-81E8-9944-95AF-D9FEED50887D}" type="presParOf" srcId="{21EA109C-4EE8-F841-9319-573C431ED159}" destId="{3345568D-D6B7-7149-A15B-A87D24883309}" srcOrd="0" destOrd="0" presId="urn:microsoft.com/office/officeart/2005/8/layout/hierarchy1"/>
    <dgm:cxn modelId="{017B39AC-128F-4841-B624-C2941B6DF802}" type="presParOf" srcId="{21EA109C-4EE8-F841-9319-573C431ED159}" destId="{DE0580C2-665F-2941-960C-1E1E4028AC5F}" srcOrd="1" destOrd="0" presId="urn:microsoft.com/office/officeart/2005/8/layout/hierarchy1"/>
    <dgm:cxn modelId="{62AE312E-1BBB-8147-A1AE-DE55F83EDAD1}" type="presParOf" srcId="{DE0580C2-665F-2941-960C-1E1E4028AC5F}" destId="{0D4173EE-5FD6-8E4B-9472-8F620D278330}" srcOrd="0" destOrd="0" presId="urn:microsoft.com/office/officeart/2005/8/layout/hierarchy1"/>
    <dgm:cxn modelId="{B4878A4F-4746-B74D-9E67-8BFC7A5B2FAD}" type="presParOf" srcId="{0D4173EE-5FD6-8E4B-9472-8F620D278330}" destId="{847DF0DA-7256-034A-B0DB-CD713767EACD}" srcOrd="0" destOrd="0" presId="urn:microsoft.com/office/officeart/2005/8/layout/hierarchy1"/>
    <dgm:cxn modelId="{15731B89-C553-DD47-9E43-9E4C7617ABAC}" type="presParOf" srcId="{0D4173EE-5FD6-8E4B-9472-8F620D278330}" destId="{3B050A0B-E635-E44D-9E0F-1C6C476606E7}" srcOrd="1" destOrd="0" presId="urn:microsoft.com/office/officeart/2005/8/layout/hierarchy1"/>
    <dgm:cxn modelId="{379F0E28-ACEE-A149-8BC2-915109C2F1CC}" type="presParOf" srcId="{DE0580C2-665F-2941-960C-1E1E4028AC5F}" destId="{E8527E96-4028-E640-B2DB-4CA01AA0C8F8}" srcOrd="1" destOrd="0" presId="urn:microsoft.com/office/officeart/2005/8/layout/hierarchy1"/>
    <dgm:cxn modelId="{703C1B0E-1A3C-FA48-BADC-9F4D0AC8E098}" type="presParOf" srcId="{21EA109C-4EE8-F841-9319-573C431ED159}" destId="{555D2B41-6319-E043-8BC1-2E3B4F933B79}" srcOrd="2" destOrd="0" presId="urn:microsoft.com/office/officeart/2005/8/layout/hierarchy1"/>
    <dgm:cxn modelId="{CDC3BB1C-0F71-3841-9BB0-687A6AAA0E6D}" type="presParOf" srcId="{21EA109C-4EE8-F841-9319-573C431ED159}" destId="{1B19FE0B-DF8B-7147-9AFE-BB7BC57BAF7E}" srcOrd="3" destOrd="0" presId="urn:microsoft.com/office/officeart/2005/8/layout/hierarchy1"/>
    <dgm:cxn modelId="{1EAC7D1D-A265-2F4E-9788-89DE82C7964D}" type="presParOf" srcId="{1B19FE0B-DF8B-7147-9AFE-BB7BC57BAF7E}" destId="{66520E17-CE2F-2648-B90C-91009F335160}" srcOrd="0" destOrd="0" presId="urn:microsoft.com/office/officeart/2005/8/layout/hierarchy1"/>
    <dgm:cxn modelId="{CD3B2950-11EF-3649-A7FE-C50F5DA7A7DE}" type="presParOf" srcId="{66520E17-CE2F-2648-B90C-91009F335160}" destId="{714A4A13-ACF0-9348-B4AC-BD179EB583B0}" srcOrd="0" destOrd="0" presId="urn:microsoft.com/office/officeart/2005/8/layout/hierarchy1"/>
    <dgm:cxn modelId="{CE84957D-FF24-2F41-9699-56510B670074}" type="presParOf" srcId="{66520E17-CE2F-2648-B90C-91009F335160}" destId="{6C61FE2B-D700-2A4A-AC63-C81624ED68F8}" srcOrd="1" destOrd="0" presId="urn:microsoft.com/office/officeart/2005/8/layout/hierarchy1"/>
    <dgm:cxn modelId="{3A7C3731-8EFD-EB46-A9BD-BAD95D686495}" type="presParOf" srcId="{1B19FE0B-DF8B-7147-9AFE-BB7BC57BAF7E}" destId="{BC7F3A46-64EA-3B46-A06D-546F7D501CA8}" srcOrd="1" destOrd="0" presId="urn:microsoft.com/office/officeart/2005/8/layout/hierarchy1"/>
    <dgm:cxn modelId="{C5FDF3BF-3FAC-954F-AA9C-74C30B1867E3}" type="presParOf" srcId="{21EA109C-4EE8-F841-9319-573C431ED159}" destId="{0810C476-0543-E248-8E41-6F9229959CFE}" srcOrd="4" destOrd="0" presId="urn:microsoft.com/office/officeart/2005/8/layout/hierarchy1"/>
    <dgm:cxn modelId="{550D5401-3193-0F42-B8B2-3EB0486F91EE}" type="presParOf" srcId="{21EA109C-4EE8-F841-9319-573C431ED159}" destId="{8C693462-3434-5C43-9DD7-5859B018FBF4}" srcOrd="5" destOrd="0" presId="urn:microsoft.com/office/officeart/2005/8/layout/hierarchy1"/>
    <dgm:cxn modelId="{106B64B8-BA1D-1746-97C3-D84897EDA8FC}" type="presParOf" srcId="{8C693462-3434-5C43-9DD7-5859B018FBF4}" destId="{22DF7BCE-C267-CD4B-A746-A5B028B10363}" srcOrd="0" destOrd="0" presId="urn:microsoft.com/office/officeart/2005/8/layout/hierarchy1"/>
    <dgm:cxn modelId="{E2CDCF5C-E2F4-0C41-BE6E-78741AC8C902}" type="presParOf" srcId="{22DF7BCE-C267-CD4B-A746-A5B028B10363}" destId="{8E4B8C00-7F77-3049-BA7D-08AF1C701A27}" srcOrd="0" destOrd="0" presId="urn:microsoft.com/office/officeart/2005/8/layout/hierarchy1"/>
    <dgm:cxn modelId="{889B782D-04F5-804C-862C-BE0B835C68C8}" type="presParOf" srcId="{22DF7BCE-C267-CD4B-A746-A5B028B10363}" destId="{42461D95-3F54-034F-ABD8-4F8D46CA0E8C}" srcOrd="1" destOrd="0" presId="urn:microsoft.com/office/officeart/2005/8/layout/hierarchy1"/>
    <dgm:cxn modelId="{AD43D1F6-04EE-C241-B743-3786A572B4D2}" type="presParOf" srcId="{8C693462-3434-5C43-9DD7-5859B018FBF4}" destId="{29AC128F-3B94-8B4F-8ACA-19F3DEB87717}" srcOrd="1" destOrd="0" presId="urn:microsoft.com/office/officeart/2005/8/layout/hierarchy1"/>
    <dgm:cxn modelId="{E04E673A-DD5F-904A-8B6F-171D8CD6872D}" type="presParOf" srcId="{EBD45FCA-6B2A-8C41-BEC5-AB96E7E7DF22}" destId="{396E6631-533F-474F-9BC7-D8A136E84DEA}" srcOrd="2" destOrd="0" presId="urn:microsoft.com/office/officeart/2005/8/layout/hierarchy1"/>
    <dgm:cxn modelId="{883D05A1-215F-2E44-8740-48CD680552DD}" type="presParOf" srcId="{EBD45FCA-6B2A-8C41-BEC5-AB96E7E7DF22}" destId="{C6DBD80D-BF23-E344-8618-F3DD24F185E2}" srcOrd="3" destOrd="0" presId="urn:microsoft.com/office/officeart/2005/8/layout/hierarchy1"/>
    <dgm:cxn modelId="{B0E391A4-2D02-A64E-9EAF-2344FFC15779}" type="presParOf" srcId="{C6DBD80D-BF23-E344-8618-F3DD24F185E2}" destId="{1E75E2E4-3427-4244-AEF7-4A553F882D2A}" srcOrd="0" destOrd="0" presId="urn:microsoft.com/office/officeart/2005/8/layout/hierarchy1"/>
    <dgm:cxn modelId="{9D015023-1D05-C740-B269-FDC541B6D674}" type="presParOf" srcId="{1E75E2E4-3427-4244-AEF7-4A553F882D2A}" destId="{C7D75036-4A18-C845-BA49-24806CC90B24}" srcOrd="0" destOrd="0" presId="urn:microsoft.com/office/officeart/2005/8/layout/hierarchy1"/>
    <dgm:cxn modelId="{A33D8475-0147-D94E-8E50-1EC252A40B13}" type="presParOf" srcId="{1E75E2E4-3427-4244-AEF7-4A553F882D2A}" destId="{9762458D-E0F1-A74A-A8D7-B56FDA62B821}" srcOrd="1" destOrd="0" presId="urn:microsoft.com/office/officeart/2005/8/layout/hierarchy1"/>
    <dgm:cxn modelId="{295258BE-3635-024A-B885-10035F9E74B8}" type="presParOf" srcId="{C6DBD80D-BF23-E344-8618-F3DD24F185E2}" destId="{DBC8BC2A-2557-644B-9AFF-5676002E9DFC}" srcOrd="1" destOrd="0" presId="urn:microsoft.com/office/officeart/2005/8/layout/hierarchy1"/>
    <dgm:cxn modelId="{C6C561ED-435B-B346-ACC0-AA0E0147DD78}" type="presParOf" srcId="{DBC8BC2A-2557-644B-9AFF-5676002E9DFC}" destId="{592906BB-B1A3-EF47-A65E-20235B9A78DA}" srcOrd="0" destOrd="0" presId="urn:microsoft.com/office/officeart/2005/8/layout/hierarchy1"/>
    <dgm:cxn modelId="{A7F78D75-8BA6-2044-8FF2-E9664E4B26C8}" type="presParOf" srcId="{DBC8BC2A-2557-644B-9AFF-5676002E9DFC}" destId="{A99E013C-B100-E04A-9B84-9F1671733BF4}" srcOrd="1" destOrd="0" presId="urn:microsoft.com/office/officeart/2005/8/layout/hierarchy1"/>
    <dgm:cxn modelId="{78AF7965-ED74-5A43-BBB9-486B182DE8B3}" type="presParOf" srcId="{A99E013C-B100-E04A-9B84-9F1671733BF4}" destId="{9EC251DC-93D3-9F41-A7CB-661D4711ED6C}" srcOrd="0" destOrd="0" presId="urn:microsoft.com/office/officeart/2005/8/layout/hierarchy1"/>
    <dgm:cxn modelId="{F9592589-E1C4-1441-B7EF-F57EE31CDB65}" type="presParOf" srcId="{9EC251DC-93D3-9F41-A7CB-661D4711ED6C}" destId="{D45D3D03-0559-034B-92AA-CFFAA58C77EC}" srcOrd="0" destOrd="0" presId="urn:microsoft.com/office/officeart/2005/8/layout/hierarchy1"/>
    <dgm:cxn modelId="{82D1C701-D54B-5647-9FC7-BA00BF4CFC6E}" type="presParOf" srcId="{9EC251DC-93D3-9F41-A7CB-661D4711ED6C}" destId="{4D731DBB-7ABE-5F49-811B-3D31EA855102}" srcOrd="1" destOrd="0" presId="urn:microsoft.com/office/officeart/2005/8/layout/hierarchy1"/>
    <dgm:cxn modelId="{4DA8614F-3F33-404C-AA9A-DD75F345A441}" type="presParOf" srcId="{A99E013C-B100-E04A-9B84-9F1671733BF4}" destId="{5096F3F5-D652-4740-B528-3B3002172A34}" srcOrd="1" destOrd="0" presId="urn:microsoft.com/office/officeart/2005/8/layout/hierarchy1"/>
    <dgm:cxn modelId="{DE5B73B7-8E5A-034A-A6E8-2322FA62EEE3}" type="presParOf" srcId="{DBC8BC2A-2557-644B-9AFF-5676002E9DFC}" destId="{57C15D2C-A214-044B-B828-B776EF2FAD47}" srcOrd="2" destOrd="0" presId="urn:microsoft.com/office/officeart/2005/8/layout/hierarchy1"/>
    <dgm:cxn modelId="{7B15B5CC-FA0B-8346-A254-852ED8287386}" type="presParOf" srcId="{DBC8BC2A-2557-644B-9AFF-5676002E9DFC}" destId="{B5EC98F3-DB6B-1044-BB01-6B5022065187}" srcOrd="3" destOrd="0" presId="urn:microsoft.com/office/officeart/2005/8/layout/hierarchy1"/>
    <dgm:cxn modelId="{CB848E29-74E2-F447-8945-B097D94DB4E7}" type="presParOf" srcId="{B5EC98F3-DB6B-1044-BB01-6B5022065187}" destId="{A8D35CC0-83BA-A048-B4FE-49F166754468}" srcOrd="0" destOrd="0" presId="urn:microsoft.com/office/officeart/2005/8/layout/hierarchy1"/>
    <dgm:cxn modelId="{4F7AFF05-6787-4949-A1A1-2319E20162A8}" type="presParOf" srcId="{A8D35CC0-83BA-A048-B4FE-49F166754468}" destId="{D0E71B6E-4642-8E44-83F8-113C7057CDE3}" srcOrd="0" destOrd="0" presId="urn:microsoft.com/office/officeart/2005/8/layout/hierarchy1"/>
    <dgm:cxn modelId="{958A4162-C172-1349-A13E-3CD6673ED022}" type="presParOf" srcId="{A8D35CC0-83BA-A048-B4FE-49F166754468}" destId="{A22E19E1-3124-6144-B05A-972CD8EBA20D}" srcOrd="1" destOrd="0" presId="urn:microsoft.com/office/officeart/2005/8/layout/hierarchy1"/>
    <dgm:cxn modelId="{42CA4EBB-EC96-264C-99E6-AC78BBEEB423}" type="presParOf" srcId="{B5EC98F3-DB6B-1044-BB01-6B5022065187}" destId="{C576CFFF-497A-8C43-AB79-A0EE113330BA}" srcOrd="1" destOrd="0" presId="urn:microsoft.com/office/officeart/2005/8/layout/hierarchy1"/>
    <dgm:cxn modelId="{FE90414A-E0C6-EE41-B642-D992C60140FA}" type="presParOf" srcId="{DBC8BC2A-2557-644B-9AFF-5676002E9DFC}" destId="{3555C2F7-AC03-C244-B5EA-DEC4131E15E8}" srcOrd="4" destOrd="0" presId="urn:microsoft.com/office/officeart/2005/8/layout/hierarchy1"/>
    <dgm:cxn modelId="{37D7A7B6-8A82-3346-AEBF-360FFF204285}" type="presParOf" srcId="{DBC8BC2A-2557-644B-9AFF-5676002E9DFC}" destId="{8F56E1B1-F89C-C44F-B81A-0DEC0450F9EC}" srcOrd="5" destOrd="0" presId="urn:microsoft.com/office/officeart/2005/8/layout/hierarchy1"/>
    <dgm:cxn modelId="{A4E0E9FD-7D00-CF47-9FDE-A2592C09D4BD}" type="presParOf" srcId="{8F56E1B1-F89C-C44F-B81A-0DEC0450F9EC}" destId="{CA522A54-C981-D849-8CC7-D6B6231FD23E}" srcOrd="0" destOrd="0" presId="urn:microsoft.com/office/officeart/2005/8/layout/hierarchy1"/>
    <dgm:cxn modelId="{F6B126CC-4208-654D-95E6-2F051251E36A}" type="presParOf" srcId="{CA522A54-C981-D849-8CC7-D6B6231FD23E}" destId="{E3A095AA-0370-D049-8C51-565F4C7FCA0D}" srcOrd="0" destOrd="0" presId="urn:microsoft.com/office/officeart/2005/8/layout/hierarchy1"/>
    <dgm:cxn modelId="{090A5CD9-88BB-6D4E-B23B-DB2338D3D905}" type="presParOf" srcId="{CA522A54-C981-D849-8CC7-D6B6231FD23E}" destId="{0A902F6E-C2E6-1246-84A9-B6AC709647B1}" srcOrd="1" destOrd="0" presId="urn:microsoft.com/office/officeart/2005/8/layout/hierarchy1"/>
    <dgm:cxn modelId="{D08722EB-1E74-8D4A-A0A0-D5089D57FB37}" type="presParOf" srcId="{8F56E1B1-F89C-C44F-B81A-0DEC0450F9EC}" destId="{FB575345-5937-AA46-87AA-59D0DED91D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6AC67-088D-D046-AFB3-8EECA98F0B07}">
      <dsp:nvSpPr>
        <dsp:cNvPr id="0" name=""/>
        <dsp:cNvSpPr/>
      </dsp:nvSpPr>
      <dsp:spPr>
        <a:xfrm>
          <a:off x="0" y="0"/>
          <a:ext cx="9327158" cy="4876462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3784676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CloudKit</a:t>
          </a:r>
          <a:r>
            <a:rPr lang="zh-CN" altLang="en-US" sz="32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容器</a:t>
          </a:r>
          <a:endParaRPr lang="zh-CN" altLang="en-US" sz="32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21403" y="121403"/>
        <a:ext cx="9084352" cy="4633656"/>
      </dsp:txXfrm>
    </dsp:sp>
    <dsp:sp modelId="{748F7129-5370-BA43-8355-2DA26E215B51}">
      <dsp:nvSpPr>
        <dsp:cNvPr id="0" name=""/>
        <dsp:cNvSpPr/>
      </dsp:nvSpPr>
      <dsp:spPr>
        <a:xfrm>
          <a:off x="244042" y="1645840"/>
          <a:ext cx="3938518" cy="233252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公有数据库</a:t>
          </a:r>
          <a:endParaRPr lang="zh-CN" altLang="en-US" sz="32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315775" y="1717573"/>
        <a:ext cx="3795052" cy="2189062"/>
      </dsp:txXfrm>
    </dsp:sp>
    <dsp:sp modelId="{1CC1AF9D-E013-8A41-BA20-0F66B24BAB13}">
      <dsp:nvSpPr>
        <dsp:cNvPr id="0" name=""/>
        <dsp:cNvSpPr/>
      </dsp:nvSpPr>
      <dsp:spPr>
        <a:xfrm>
          <a:off x="4326643" y="1373321"/>
          <a:ext cx="4598151" cy="322704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2167587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私有数据库</a:t>
          </a:r>
          <a:endParaRPr lang="zh-CN" altLang="en-US" sz="32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4425886" y="1472564"/>
        <a:ext cx="4399665" cy="3028556"/>
      </dsp:txXfrm>
    </dsp:sp>
    <dsp:sp modelId="{C5A7754D-8DE0-2748-B860-0ADA0AA6DABA}">
      <dsp:nvSpPr>
        <dsp:cNvPr id="0" name=""/>
        <dsp:cNvSpPr/>
      </dsp:nvSpPr>
      <dsp:spPr>
        <a:xfrm>
          <a:off x="4545526" y="3100735"/>
          <a:ext cx="1177985" cy="82062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1</a:t>
          </a:r>
          <a:endParaRPr lang="zh-CN" altLang="en-US" sz="20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4570763" y="3125972"/>
        <a:ext cx="1127511" cy="770148"/>
      </dsp:txXfrm>
    </dsp:sp>
    <dsp:sp modelId="{B5486F51-95C6-9449-9537-F696A88ABD6B}">
      <dsp:nvSpPr>
        <dsp:cNvPr id="0" name=""/>
        <dsp:cNvSpPr/>
      </dsp:nvSpPr>
      <dsp:spPr>
        <a:xfrm>
          <a:off x="5936554" y="3104506"/>
          <a:ext cx="1258125" cy="83747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2</a:t>
          </a:r>
          <a:endParaRPr lang="zh-CN" altLang="en-US" sz="20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5962309" y="3130261"/>
        <a:ext cx="1206615" cy="785963"/>
      </dsp:txXfrm>
    </dsp:sp>
    <dsp:sp modelId="{F72463FB-7760-454A-A7F8-13D2EC344D6F}">
      <dsp:nvSpPr>
        <dsp:cNvPr id="0" name=""/>
        <dsp:cNvSpPr/>
      </dsp:nvSpPr>
      <dsp:spPr>
        <a:xfrm>
          <a:off x="7432031" y="3080106"/>
          <a:ext cx="1230519" cy="83748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altLang="zh-CN" sz="2000" kern="1200" dirty="0" smtClean="0"/>
            <a:t>…</a:t>
          </a:r>
          <a:endParaRPr lang="zh-CN" altLang="en-US" sz="2000" kern="1200" dirty="0"/>
        </a:p>
      </dsp:txBody>
      <dsp:txXfrm>
        <a:off x="7457787" y="3105862"/>
        <a:ext cx="1179007" cy="785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5C2F7-AC03-C244-B5EA-DEC4131E15E8}">
      <dsp:nvSpPr>
        <dsp:cNvPr id="0" name=""/>
        <dsp:cNvSpPr/>
      </dsp:nvSpPr>
      <dsp:spPr>
        <a:xfrm>
          <a:off x="6697964" y="3029334"/>
          <a:ext cx="1518877" cy="361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299"/>
              </a:lnTo>
              <a:lnTo>
                <a:pt x="1518877" y="246299"/>
              </a:lnTo>
              <a:lnTo>
                <a:pt x="1518877" y="3614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15D2C-A214-044B-B828-B776EF2FAD47}">
      <dsp:nvSpPr>
        <dsp:cNvPr id="0" name=""/>
        <dsp:cNvSpPr/>
      </dsp:nvSpPr>
      <dsp:spPr>
        <a:xfrm>
          <a:off x="6652244" y="3029334"/>
          <a:ext cx="91440" cy="3614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4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906BB-B1A3-EF47-A65E-20235B9A78DA}">
      <dsp:nvSpPr>
        <dsp:cNvPr id="0" name=""/>
        <dsp:cNvSpPr/>
      </dsp:nvSpPr>
      <dsp:spPr>
        <a:xfrm>
          <a:off x="5179086" y="3029334"/>
          <a:ext cx="1518877" cy="361423"/>
        </a:xfrm>
        <a:custGeom>
          <a:avLst/>
          <a:gdLst/>
          <a:ahLst/>
          <a:cxnLst/>
          <a:rect l="0" t="0" r="0" b="0"/>
          <a:pathLst>
            <a:path>
              <a:moveTo>
                <a:pt x="1518877" y="0"/>
              </a:moveTo>
              <a:lnTo>
                <a:pt x="1518877" y="246299"/>
              </a:lnTo>
              <a:lnTo>
                <a:pt x="0" y="246299"/>
              </a:lnTo>
              <a:lnTo>
                <a:pt x="0" y="3614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E6631-533F-474F-9BC7-D8A136E84DEA}">
      <dsp:nvSpPr>
        <dsp:cNvPr id="0" name=""/>
        <dsp:cNvSpPr/>
      </dsp:nvSpPr>
      <dsp:spPr>
        <a:xfrm>
          <a:off x="4490787" y="1878784"/>
          <a:ext cx="2207176" cy="361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299"/>
              </a:lnTo>
              <a:lnTo>
                <a:pt x="2207176" y="246299"/>
              </a:lnTo>
              <a:lnTo>
                <a:pt x="2207176" y="3614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0C476-0543-E248-8E41-6F9229959CFE}">
      <dsp:nvSpPr>
        <dsp:cNvPr id="0" name=""/>
        <dsp:cNvSpPr/>
      </dsp:nvSpPr>
      <dsp:spPr>
        <a:xfrm>
          <a:off x="2141332" y="3029334"/>
          <a:ext cx="1518877" cy="361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299"/>
              </a:lnTo>
              <a:lnTo>
                <a:pt x="1518877" y="246299"/>
              </a:lnTo>
              <a:lnTo>
                <a:pt x="1518877" y="3614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D2B41-6319-E043-8BC1-2E3B4F933B79}">
      <dsp:nvSpPr>
        <dsp:cNvPr id="0" name=""/>
        <dsp:cNvSpPr/>
      </dsp:nvSpPr>
      <dsp:spPr>
        <a:xfrm>
          <a:off x="2095612" y="3029334"/>
          <a:ext cx="91440" cy="3614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4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5568D-D6B7-7149-A15B-A87D24883309}">
      <dsp:nvSpPr>
        <dsp:cNvPr id="0" name=""/>
        <dsp:cNvSpPr/>
      </dsp:nvSpPr>
      <dsp:spPr>
        <a:xfrm>
          <a:off x="622454" y="3029334"/>
          <a:ext cx="1518877" cy="361423"/>
        </a:xfrm>
        <a:custGeom>
          <a:avLst/>
          <a:gdLst/>
          <a:ahLst/>
          <a:cxnLst/>
          <a:rect l="0" t="0" r="0" b="0"/>
          <a:pathLst>
            <a:path>
              <a:moveTo>
                <a:pt x="1518877" y="0"/>
              </a:moveTo>
              <a:lnTo>
                <a:pt x="1518877" y="246299"/>
              </a:lnTo>
              <a:lnTo>
                <a:pt x="0" y="246299"/>
              </a:lnTo>
              <a:lnTo>
                <a:pt x="0" y="3614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EE527-D553-674A-BDAB-F9834FD8E575}">
      <dsp:nvSpPr>
        <dsp:cNvPr id="0" name=""/>
        <dsp:cNvSpPr/>
      </dsp:nvSpPr>
      <dsp:spPr>
        <a:xfrm>
          <a:off x="2141332" y="1878784"/>
          <a:ext cx="2349455" cy="361423"/>
        </a:xfrm>
        <a:custGeom>
          <a:avLst/>
          <a:gdLst/>
          <a:ahLst/>
          <a:cxnLst/>
          <a:rect l="0" t="0" r="0" b="0"/>
          <a:pathLst>
            <a:path>
              <a:moveTo>
                <a:pt x="2349455" y="0"/>
              </a:moveTo>
              <a:lnTo>
                <a:pt x="2349455" y="246299"/>
              </a:lnTo>
              <a:lnTo>
                <a:pt x="0" y="246299"/>
              </a:lnTo>
              <a:lnTo>
                <a:pt x="0" y="3614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A8ADF1-DA85-0346-88BF-83108E40522F}">
      <dsp:nvSpPr>
        <dsp:cNvPr id="0" name=""/>
        <dsp:cNvSpPr/>
      </dsp:nvSpPr>
      <dsp:spPr>
        <a:xfrm>
          <a:off x="3869428" y="1089658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286559-ED6B-2F4E-A6DE-EB22F4DD9869}">
      <dsp:nvSpPr>
        <dsp:cNvPr id="0" name=""/>
        <dsp:cNvSpPr/>
      </dsp:nvSpPr>
      <dsp:spPr>
        <a:xfrm>
          <a:off x="4007508" y="1220834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4030621" y="1243947"/>
        <a:ext cx="1196491" cy="742899"/>
      </dsp:txXfrm>
    </dsp:sp>
    <dsp:sp modelId="{C69CC6CE-27A8-6448-883B-AF728DA318DB}">
      <dsp:nvSpPr>
        <dsp:cNvPr id="0" name=""/>
        <dsp:cNvSpPr/>
      </dsp:nvSpPr>
      <dsp:spPr>
        <a:xfrm>
          <a:off x="1519973" y="2240208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A0FA00-A10C-F240-B815-A13BFC846877}">
      <dsp:nvSpPr>
        <dsp:cNvPr id="0" name=""/>
        <dsp:cNvSpPr/>
      </dsp:nvSpPr>
      <dsp:spPr>
        <a:xfrm>
          <a:off x="1658052" y="237138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默认记录区</a:t>
          </a:r>
          <a:endParaRPr lang="zh-CN" altLang="en-US" sz="16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681165" y="2394496"/>
        <a:ext cx="1196491" cy="742899"/>
      </dsp:txXfrm>
    </dsp:sp>
    <dsp:sp modelId="{847DF0DA-7256-034A-B0DB-CD713767EACD}">
      <dsp:nvSpPr>
        <dsp:cNvPr id="0" name=""/>
        <dsp:cNvSpPr/>
      </dsp:nvSpPr>
      <dsp:spPr>
        <a:xfrm>
          <a:off x="1095" y="3390757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050A0B-E635-E44D-9E0F-1C6C476606E7}">
      <dsp:nvSpPr>
        <dsp:cNvPr id="0" name=""/>
        <dsp:cNvSpPr/>
      </dsp:nvSpPr>
      <dsp:spPr>
        <a:xfrm>
          <a:off x="139175" y="352193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记录</a:t>
          </a:r>
          <a:r>
            <a:rPr lang="en-US" altLang="zh-CN" sz="1600" kern="1200" dirty="0" smtClean="0"/>
            <a:t>1</a:t>
          </a:r>
          <a:endParaRPr lang="zh-CN" altLang="en-US" sz="1600" kern="1200" dirty="0"/>
        </a:p>
      </dsp:txBody>
      <dsp:txXfrm>
        <a:off x="162288" y="3545046"/>
        <a:ext cx="1196491" cy="742899"/>
      </dsp:txXfrm>
    </dsp:sp>
    <dsp:sp modelId="{714A4A13-ACF0-9348-B4AC-BD179EB583B0}">
      <dsp:nvSpPr>
        <dsp:cNvPr id="0" name=""/>
        <dsp:cNvSpPr/>
      </dsp:nvSpPr>
      <dsp:spPr>
        <a:xfrm>
          <a:off x="1519973" y="3390757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61FE2B-D700-2A4A-AC63-C81624ED68F8}">
      <dsp:nvSpPr>
        <dsp:cNvPr id="0" name=""/>
        <dsp:cNvSpPr/>
      </dsp:nvSpPr>
      <dsp:spPr>
        <a:xfrm>
          <a:off x="1658052" y="352193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记录</a:t>
          </a:r>
          <a:r>
            <a:rPr lang="en-US" altLang="zh-CN" sz="1600" kern="1200" dirty="0" smtClean="0"/>
            <a:t>2</a:t>
          </a:r>
          <a:endParaRPr lang="zh-CN" altLang="en-US" sz="1600" kern="1200" dirty="0"/>
        </a:p>
      </dsp:txBody>
      <dsp:txXfrm>
        <a:off x="1681165" y="3545046"/>
        <a:ext cx="1196491" cy="742899"/>
      </dsp:txXfrm>
    </dsp:sp>
    <dsp:sp modelId="{8E4B8C00-7F77-3049-BA7D-08AF1C701A27}">
      <dsp:nvSpPr>
        <dsp:cNvPr id="0" name=""/>
        <dsp:cNvSpPr/>
      </dsp:nvSpPr>
      <dsp:spPr>
        <a:xfrm>
          <a:off x="3038850" y="3390757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461D95-3F54-034F-ABD8-4F8D46CA0E8C}">
      <dsp:nvSpPr>
        <dsp:cNvPr id="0" name=""/>
        <dsp:cNvSpPr/>
      </dsp:nvSpPr>
      <dsp:spPr>
        <a:xfrm>
          <a:off x="3176930" y="352193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altLang="zh-CN" sz="1600" kern="1200" dirty="0" smtClean="0"/>
            <a:t>…</a:t>
          </a:r>
          <a:endParaRPr lang="zh-CN" altLang="en-US" sz="1600" kern="1200" dirty="0"/>
        </a:p>
      </dsp:txBody>
      <dsp:txXfrm>
        <a:off x="3200043" y="3545046"/>
        <a:ext cx="1196491" cy="742899"/>
      </dsp:txXfrm>
    </dsp:sp>
    <dsp:sp modelId="{C7D75036-4A18-C845-BA49-24806CC90B24}">
      <dsp:nvSpPr>
        <dsp:cNvPr id="0" name=""/>
        <dsp:cNvSpPr/>
      </dsp:nvSpPr>
      <dsp:spPr>
        <a:xfrm>
          <a:off x="5934326" y="2240208"/>
          <a:ext cx="1527275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62458D-E0F1-A74A-A8D7-B56FDA62B821}">
      <dsp:nvSpPr>
        <dsp:cNvPr id="0" name=""/>
        <dsp:cNvSpPr/>
      </dsp:nvSpPr>
      <dsp:spPr>
        <a:xfrm>
          <a:off x="6072406" y="2371383"/>
          <a:ext cx="1527275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自定义记录区</a:t>
          </a:r>
          <a:endParaRPr lang="zh-CN" altLang="en-US" sz="16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6095519" y="2394496"/>
        <a:ext cx="1481049" cy="742899"/>
      </dsp:txXfrm>
    </dsp:sp>
    <dsp:sp modelId="{D45D3D03-0559-034B-92AA-CFFAA58C77EC}">
      <dsp:nvSpPr>
        <dsp:cNvPr id="0" name=""/>
        <dsp:cNvSpPr/>
      </dsp:nvSpPr>
      <dsp:spPr>
        <a:xfrm>
          <a:off x="4557727" y="3390757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731DBB-7ABE-5F49-811B-3D31EA855102}">
      <dsp:nvSpPr>
        <dsp:cNvPr id="0" name=""/>
        <dsp:cNvSpPr/>
      </dsp:nvSpPr>
      <dsp:spPr>
        <a:xfrm>
          <a:off x="4695807" y="352193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记录</a:t>
          </a:r>
          <a:r>
            <a:rPr lang="en-US" altLang="zh-CN" sz="1600" kern="1200" dirty="0" smtClean="0"/>
            <a:t>1</a:t>
          </a:r>
          <a:endParaRPr lang="zh-CN" altLang="en-US" sz="1600" kern="1200" dirty="0"/>
        </a:p>
      </dsp:txBody>
      <dsp:txXfrm>
        <a:off x="4718920" y="3545046"/>
        <a:ext cx="1196491" cy="742899"/>
      </dsp:txXfrm>
    </dsp:sp>
    <dsp:sp modelId="{D0E71B6E-4642-8E44-83F8-113C7057CDE3}">
      <dsp:nvSpPr>
        <dsp:cNvPr id="0" name=""/>
        <dsp:cNvSpPr/>
      </dsp:nvSpPr>
      <dsp:spPr>
        <a:xfrm>
          <a:off x="6076605" y="3390757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E19E1-3124-6144-B05A-972CD8EBA20D}">
      <dsp:nvSpPr>
        <dsp:cNvPr id="0" name=""/>
        <dsp:cNvSpPr/>
      </dsp:nvSpPr>
      <dsp:spPr>
        <a:xfrm>
          <a:off x="6214684" y="352193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记录</a:t>
          </a:r>
          <a:r>
            <a:rPr lang="en-US" altLang="zh-CN" sz="1600" kern="1200" dirty="0" smtClean="0"/>
            <a:t>2</a:t>
          </a:r>
          <a:endParaRPr lang="zh-CN" altLang="en-US" sz="1600" kern="1200" dirty="0"/>
        </a:p>
      </dsp:txBody>
      <dsp:txXfrm>
        <a:off x="6237797" y="3545046"/>
        <a:ext cx="1196491" cy="742899"/>
      </dsp:txXfrm>
    </dsp:sp>
    <dsp:sp modelId="{E3A095AA-0370-D049-8C51-565F4C7FCA0D}">
      <dsp:nvSpPr>
        <dsp:cNvPr id="0" name=""/>
        <dsp:cNvSpPr/>
      </dsp:nvSpPr>
      <dsp:spPr>
        <a:xfrm>
          <a:off x="7595482" y="3390757"/>
          <a:ext cx="1242717" cy="789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02F6E-C2E6-1246-84A9-B6AC709647B1}">
      <dsp:nvSpPr>
        <dsp:cNvPr id="0" name=""/>
        <dsp:cNvSpPr/>
      </dsp:nvSpPr>
      <dsp:spPr>
        <a:xfrm>
          <a:off x="7733562" y="3521933"/>
          <a:ext cx="1242717" cy="78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altLang="zh-CN" sz="1600" kern="1200" dirty="0" smtClean="0"/>
            <a:t>…</a:t>
          </a:r>
          <a:endParaRPr lang="zh-CN" altLang="en-US" sz="1600" kern="1200" dirty="0"/>
        </a:p>
      </dsp:txBody>
      <dsp:txXfrm>
        <a:off x="7756675" y="3545046"/>
        <a:ext cx="1196491" cy="742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81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88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68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0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21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88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95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2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11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60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64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3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43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55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76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581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25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45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46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941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90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6.CloudKit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工程设置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90838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⭐指派工程的开发者账号（此账号已加入苹果付费开发者）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在工程的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657834" y="5980331"/>
            <a:ext cx="9321619" cy="597861"/>
          </a:xfrm>
          <a:prstGeom prst="wedgeRoundRectCallout">
            <a:avLst>
              <a:gd name="adj1" fmla="val -42866"/>
              <a:gd name="adj2" fmla="val -428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我用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com.xiaoboswift.MyShopDemo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作为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Bundle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43" y="1932649"/>
            <a:ext cx="10058400" cy="2631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73213" y="527203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Bundle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请更改为你的（以确保全球唯一）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Bundle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来创建容器。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8" y="2264803"/>
            <a:ext cx="10058400" cy="437954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启用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iCloud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6845618" y="608224"/>
            <a:ext cx="4858702" cy="1391146"/>
          </a:xfrm>
          <a:prstGeom prst="wedgeRoundRectCallout">
            <a:avLst>
              <a:gd name="adj1" fmla="val -68670"/>
              <a:gd name="adj2" fmla="val 176727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Capabilities</a:t>
            </a:r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中把</a:t>
            </a:r>
            <a:r>
              <a:rPr lang="en-US" altLang="zh-CN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切换为</a:t>
            </a:r>
            <a:r>
              <a:rPr lang="en-US" altLang="zh-CN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ON</a:t>
            </a:r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，然后选中</a:t>
            </a:r>
            <a:r>
              <a:rPr lang="en-US" altLang="zh-CN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选项，容器默认即可。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" y="1734327"/>
            <a:ext cx="11398128" cy="518673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Dashboard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点击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Dashboard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打开网页版来管理容器，及执行数据操作比如 增加记录类型、删除记录。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888224" y="1734327"/>
            <a:ext cx="2084832" cy="838185"/>
          </a:xfrm>
          <a:prstGeom prst="wedgeRoundRectCallout">
            <a:avLst>
              <a:gd name="adj1" fmla="val -108519"/>
              <a:gd name="adj2" fmla="val -3673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新增记录类型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35914" y="1323182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要保存餐馆数据到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，需先定义一个记录类型（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record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type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），类似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章节中定义的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3035808" y="3112023"/>
            <a:ext cx="2084832" cy="838185"/>
          </a:xfrm>
          <a:prstGeom prst="wedgeRoundRectCallout">
            <a:avLst>
              <a:gd name="adj1" fmla="val -105595"/>
              <a:gd name="adj2" fmla="val -17928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容器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285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餐馆记录类型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新增记录类型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，增加字段和类型如下，然后保存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785279"/>
              </p:ext>
            </p:extLst>
          </p:nvPr>
        </p:nvGraphicFramePr>
        <p:xfrm>
          <a:off x="1548106" y="2024381"/>
          <a:ext cx="8997696" cy="34625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28694"/>
                <a:gridCol w="1170154"/>
                <a:gridCol w="4498848"/>
              </a:tblGrid>
              <a:tr h="721799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字段名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name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String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type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String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location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String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image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Asset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CloudKit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Asset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类型来存储音视频、图片、二进制文件等类型）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3" y="1092743"/>
            <a:ext cx="10058400" cy="574537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字段列表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7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3" y="1300858"/>
            <a:ext cx="9413671" cy="53771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增加新记录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可以在网页上直接添加记录。选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Public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Default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Zone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，增加一个新餐馆记录并保存。</a:t>
            </a:r>
          </a:p>
        </p:txBody>
      </p:sp>
    </p:spTree>
    <p:extLst>
      <p:ext uri="{BB962C8B-B14F-4D97-AF65-F5344CB8AC3E}">
        <p14:creationId xmlns:p14="http://schemas.microsoft.com/office/powerpoint/2010/main" val="1381694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从云端取回数据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78764" y="1999762"/>
            <a:ext cx="100450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convenience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API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代码片段：</a:t>
            </a:r>
          </a:p>
          <a:p>
            <a:endParaRPr lang="zh-CN" altLang="en-US" sz="1400" dirty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container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CKContainer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defaultContainer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pubDB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container.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publicCloudDatabase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predicate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NSPredicate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(value: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CKQuery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recordType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pubDB.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performQuery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inZoneWithID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{ 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results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Void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取回数据的方法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8764" y="1214352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从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取回数据有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种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API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convenience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和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operational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234314" y="1353311"/>
            <a:ext cx="3360534" cy="961669"/>
          </a:xfrm>
          <a:prstGeom prst="wedgeRoundRectCallout">
            <a:avLst>
              <a:gd name="adj1" fmla="val -45710"/>
              <a:gd name="adj2" fmla="val 7006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获取默认容器，和容器中的公有数据库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853120" y="2656908"/>
            <a:ext cx="3223851" cy="491406"/>
          </a:xfrm>
          <a:prstGeom prst="wedgeRoundRectCallout">
            <a:avLst>
              <a:gd name="adj1" fmla="val -81965"/>
              <a:gd name="adj2" fmla="val 20810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筛选类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（此处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无筛选）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364300" y="4538511"/>
            <a:ext cx="3360534" cy="961669"/>
          </a:xfrm>
          <a:prstGeom prst="wedgeRoundRectCallout">
            <a:avLst>
              <a:gd name="adj1" fmla="val 34198"/>
              <a:gd name="adj2" fmla="val -15861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初始化查询，指定 记录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 和筛选条件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028897" y="4538511"/>
            <a:ext cx="3360534" cy="961669"/>
          </a:xfrm>
          <a:prstGeom prst="wedgeRoundRectCallout">
            <a:avLst>
              <a:gd name="adj1" fmla="val -75331"/>
              <a:gd name="adj2" fmla="val -13213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执行查询，返回结果类型为 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CKRecord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数组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 animBg="1"/>
      <p:bldP spid="12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新建控制器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新建一个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DiscoverTableViewController.swift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并与视图关联，原型单元格的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" y="1999762"/>
            <a:ext cx="12002051" cy="29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0" y="5608320"/>
            <a:ext cx="438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人不知</a:t>
            </a:r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，而不愠，不亦君子乎</a:t>
            </a:r>
            <a:r>
              <a:rPr lang="en-US" altLang="zh-CN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孔子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取回数据代码步骤</a:t>
              </a:r>
              <a:r>
                <a:rPr kumimoji="1" lang="en-US" altLang="zh-CN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1-3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DiscoverTableViewController.swift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代码，准备取回数据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657834" y="1373469"/>
            <a:ext cx="4572278" cy="444367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导入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985738" y="1386874"/>
            <a:ext cx="4438166" cy="746726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新增一个数组保存取回的记录：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 </a:t>
            </a:r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pPr algn="ctr"/>
            <a:r>
              <a:rPr lang="en-US" altLang="zh-CN" dirty="0" err="1" smtClean="0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restaurant:[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CKRecord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] = []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2188" y="2459452"/>
            <a:ext cx="100450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新增一个方法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getRecordFromCloud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getRecordFromCloud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container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CKContainer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defaultContainer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pubDB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container.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publicCloudDatabase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predicate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NSPredicate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(value: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CKQuery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recordType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pubDB.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performQuery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inZoneWithID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{ 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results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Void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error !=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results = results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results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9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取回数据代码</a:t>
              </a:r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步骤</a:t>
              </a:r>
              <a:r>
                <a:rPr kumimoji="1" lang="en-US" altLang="zh-CN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4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42188" y="985492"/>
            <a:ext cx="10553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更新表格数据源相关方法：</a:t>
            </a:r>
          </a:p>
          <a:p>
            <a:endParaRPr kumimoji="1" lang="zh-CN" altLang="en-US" sz="1400" dirty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numberOfSectionsInTableView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numberOfRowsInSection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section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cellForRowAtIndexPath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UITableViewCell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Cell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cell.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textLabel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restaurant.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objectForKey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restaurant.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objectForKey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CKAsset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cell.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contentsOfURL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fileURL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)!)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cell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072132" y="2222340"/>
            <a:ext cx="3426106" cy="1394642"/>
          </a:xfrm>
          <a:prstGeom prst="wedgeRoundRectCallout">
            <a:avLst>
              <a:gd name="adj1" fmla="val -43676"/>
              <a:gd name="adj2" fmla="val 11108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CKRecord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实质是字典类型，查询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key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对应的值用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objectForKey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403221" y="5463358"/>
            <a:ext cx="3206187" cy="1062131"/>
          </a:xfrm>
          <a:prstGeom prst="wedgeRoundRectCallout">
            <a:avLst>
              <a:gd name="adj1" fmla="val 2608"/>
              <a:gd name="adj2" fmla="val -6652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当下载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Asset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到本地完成时，可以用获取文件目录的方式来初始化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8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测试</a:t>
              </a:r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1657833" y="932985"/>
            <a:ext cx="9766380" cy="1091396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测试前，需要配置模拟器的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账号。打开模拟器，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Command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回到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Home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，进入设置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中配置。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然后切换到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，点击 发现 选项页，查看结果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640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解决运行缓慢问题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1657833" y="932985"/>
            <a:ext cx="9766380" cy="1091396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操作系统为了充分利用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CPU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资源，通常把不同任务分配到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优先级不等的“时间片段”中并行执行；即“线程”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657834" y="2194626"/>
            <a:ext cx="9766380" cy="1091396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的变化是在高优先级的“主线程”中。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而网络等耗时操作操作通常放在次要线程。</a:t>
            </a:r>
          </a:p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的数据取回默认是在后台线程中。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00942" y="3629886"/>
            <a:ext cx="11891058" cy="2932960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对策：当从网络取回数据时，把对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的更新操作放回“主线程”</a:t>
            </a:r>
          </a:p>
          <a:p>
            <a:pPr algn="ctr"/>
            <a:r>
              <a:rPr lang="en-US" altLang="zh-CN" dirty="0" err="1"/>
              <a:t>NSOperationQueue.mainQueue</a:t>
            </a:r>
            <a:r>
              <a:rPr lang="en-US" altLang="zh-CN" dirty="0"/>
              <a:t>() </a:t>
            </a:r>
            <a:r>
              <a:rPr lang="zh-CN" altLang="en-US" dirty="0" smtClean="0"/>
              <a:t>用于获取主线程，并加入要执行的任务。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NSOperationQueue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mainQueue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addOperationWithBlock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({ () -&gt; </a:t>
            </a:r>
            <a:r>
              <a:rPr lang="en-US" altLang="zh-CN" dirty="0">
                <a:solidFill>
                  <a:srgbClr val="5C2699"/>
                </a:solidFill>
                <a:latin typeface="Menlo-Regular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ro-RO" altLang="zh-CN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ro-RO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ro-RO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})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297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22" y="15573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8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76275" y="1657833"/>
            <a:ext cx="62823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使用更灵活的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operational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API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14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getRecordFromCloud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方法更新如下：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Menlo-Regular" charset="0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Menlo-Regular" charset="0"/>
              </a:rPr>
              <a:t>       </a:t>
            </a:r>
            <a:r>
              <a:rPr lang="de-DE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刷新前清空记录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restaurants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removeAll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tableView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reloadData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container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CKContainer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defaultContainer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pubDB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container.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publicCloudDatabase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value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true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"Restaurant"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predicate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创建查询操作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CKQueryOperation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query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desiredKeys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[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name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queuePriority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VeryHigh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resultsLimit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50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recordFetchedBlock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{ 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record: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CKRecord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!) -&gt;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record = record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restaurants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append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(record)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取回数据的方法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866004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convenience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API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的适用场合和局限性：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适合简单查询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2.performQuery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只适合取回少量数据，无法微调，一次返回所有数据导致性能较差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81508" y="2165664"/>
            <a:ext cx="58104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0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de-DE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queryCompletionBlock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{ 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cursor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CKQueryCursor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NSError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(e !=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(e?.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localizedDescription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从</a:t>
            </a:r>
            <a:r>
              <a:rPr lang="ro-RO" altLang="zh-CN" sz="14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iCloud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获取数据成功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NSOperationQueue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mainQueue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addOperationWithBlock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({ () -&gt; 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tableView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reloadData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执行查询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pubDB.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addOperation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qo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932837" y="2319753"/>
            <a:ext cx="3360534" cy="961669"/>
          </a:xfrm>
          <a:prstGeom prst="wedgeRoundRectCallout">
            <a:avLst>
              <a:gd name="adj1" fmla="val -41921"/>
              <a:gd name="adj2" fmla="val 15070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CKQueryOperation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对象进行查询。可设置查询的字段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key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，线程优先级，每次查询结果数目上限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3225461" y="6180880"/>
            <a:ext cx="3233212" cy="677119"/>
          </a:xfrm>
          <a:prstGeom prst="wedgeRoundRectCallout">
            <a:avLst>
              <a:gd name="adj1" fmla="val -27117"/>
              <a:gd name="adj2" fmla="val -69288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每查询到一条记录返回的处理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634948" y="1389224"/>
            <a:ext cx="4789265" cy="776440"/>
          </a:xfrm>
          <a:prstGeom prst="wedgeRoundRectCallout">
            <a:avLst>
              <a:gd name="adj1" fmla="val -5742"/>
              <a:gd name="adj2" fmla="val 7962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整个查询结束返回的处理，参数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cursor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指向当前查询到第几条，以便下一次查询（某记录条数较多的情况下）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8746585" y="5058135"/>
            <a:ext cx="3233212" cy="677119"/>
          </a:xfrm>
          <a:prstGeom prst="wedgeRoundRectCallout">
            <a:avLst>
              <a:gd name="adj1" fmla="val -27117"/>
              <a:gd name="adj2" fmla="val -69288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在主线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程中更新列表数据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8280950" y="6251391"/>
            <a:ext cx="1333770" cy="338559"/>
          </a:xfrm>
          <a:prstGeom prst="wedgeRoundRectCallout">
            <a:avLst>
              <a:gd name="adj1" fmla="val -20174"/>
              <a:gd name="adj2" fmla="val -13082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执行查询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189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3" grpId="0"/>
      <p:bldP spid="14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57824"/>
              </p:ext>
            </p:extLst>
          </p:nvPr>
        </p:nvGraphicFramePr>
        <p:xfrm>
          <a:off x="505274" y="2383393"/>
          <a:ext cx="11439798" cy="34849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9533"/>
                <a:gridCol w="3574437"/>
                <a:gridCol w="2667914"/>
                <a:gridCol w="2667914"/>
              </a:tblGrid>
              <a:tr h="59212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性能优化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55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实际优化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减小图片，比如把加载时间从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10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秒缩短到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4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秒，性能提升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60%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但用户感觉仍然很慢，为何？ 因为不是秒显示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3369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“可察觉的”优化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进度指示器，常见的转圈菊花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（让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显得有反应，用户可安心等待，有助于减少焦虑情绪）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延迟加载图像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（先文字，后图像）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使用缓存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性能提升要点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80463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的联网反应速度是用户体验中极其重要的一部分，提升性能是必不可少的部分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网速和服务器性能我们无法控制，能做的优化限于</a:t>
            </a:r>
            <a:r>
              <a:rPr lang="en-US" altLang="zh-CN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端。</a:t>
            </a:r>
            <a:endParaRPr lang="zh-CN" altLang="en-US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指示器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999760"/>
            <a:ext cx="10045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UIActivityIndicatorView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可以用来显示一个转圈菊花，代码示例如下：</a:t>
            </a:r>
          </a:p>
          <a:p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spinner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UIActivityIndicatorView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activityIndicatorViewStyle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Gray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5C2699"/>
                </a:solidFill>
                <a:latin typeface="Menlo-Regular" charset="0"/>
              </a:rPr>
              <a:t>center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center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5C2699"/>
                </a:solidFill>
                <a:latin typeface="Menlo-Regular" charset="0"/>
              </a:rPr>
              <a:t>hidesWhenStopped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 smtClean="0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addSubview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startAnimating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当加载结束时，调用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stopAnimating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即可。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指示器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46583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更直接的方法是，在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上直接添加。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的新特性：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（额外视图）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discover.storyboard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，从组件库拖一个进度指示器到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按钮左边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851739"/>
            <a:ext cx="6784051" cy="498525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7072131" y="1851739"/>
            <a:ext cx="4340507" cy="2951755"/>
          </a:xfrm>
          <a:prstGeom prst="wedgeRoundRectCallout">
            <a:avLst>
              <a:gd name="adj1" fmla="val -116388"/>
              <a:gd name="adj2" fmla="val -4132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额外视图 适用于如果你想让一个子视图跟随一个主视图出现，但又不想让其初始化时成主视图层次结构的一部分的场合。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额外视图 位于主视图上方，</a:t>
            </a: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一个单独的小编辑器中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88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487681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不联网的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几乎没有。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搭建服务器提供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数据保存是一件比较繁琐的工作，俗称“后台开发”。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如今有各种“云”专门用于解决这类问题，让比如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、微软的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Kinvey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BassBox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。国内优秀代表有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0" y="4913377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上一章的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2767907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苹果的解决方案：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优点：系统集成、用户无需注册账号（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iCloud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）、随用户量增长自动扩容（免费）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缺点：仅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系统，需要注册付费开发者账号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额外视图连接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 指示器按钮 到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DiscoverTableViewController.swift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outlet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spinner: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UIActivityIndicatorView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518"/>
            <a:ext cx="7095281" cy="4208792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7326774" y="1487714"/>
            <a:ext cx="4865225" cy="5370286"/>
          </a:xfrm>
          <a:prstGeom prst="wedgeRoundRectCallout">
            <a:avLst>
              <a:gd name="adj1" fmla="val -48388"/>
              <a:gd name="adj2" fmla="val -1465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r>
              <a:rPr lang="en-US" altLang="zh-CN" sz="12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hidesWhenStopped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 smtClean="0">
                <a:solidFill>
                  <a:srgbClr val="5C2699"/>
                </a:solidFill>
                <a:latin typeface="Menlo-Regular" charset="0"/>
              </a:rPr>
              <a:t>center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center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 err="1" smtClean="0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2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 smtClean="0">
                <a:solidFill>
                  <a:srgbClr val="2E0D6E"/>
                </a:solidFill>
                <a:latin typeface="Menlo-Regular" charset="0"/>
              </a:rPr>
              <a:t>addSubview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2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 smtClean="0">
                <a:solidFill>
                  <a:srgbClr val="2E0D6E"/>
                </a:solidFill>
                <a:latin typeface="Menlo-Regular" charset="0"/>
              </a:rPr>
              <a:t>startAnimating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kumimoji="1" lang="zh-CN" altLang="en-US" sz="1200" dirty="0">
              <a:solidFill>
                <a:srgbClr val="000000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获取数据完毕后，停止转圈动画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NSOperationQueue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mainQueue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addOperationWithBlock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({ () -&gt; </a:t>
            </a:r>
            <a:r>
              <a:rPr lang="en-US" altLang="zh-CN" sz="1200" dirty="0">
                <a:solidFill>
                  <a:srgbClr val="5C2699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2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b="1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b="1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b="1" dirty="0" err="1">
                <a:solidFill>
                  <a:srgbClr val="2E0D6E"/>
                </a:solidFill>
                <a:latin typeface="Menlo-Regular" charset="0"/>
              </a:rPr>
              <a:t>stopAnimating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})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kumimoji="1" lang="zh-CN" altLang="en-US" sz="1200" dirty="0">
              <a:solidFill>
                <a:srgbClr val="000000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endParaRPr kumimoji="1" lang="zh-CN" altLang="en-US" sz="1200" dirty="0" smtClean="0">
              <a:solidFill>
                <a:srgbClr val="000000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运行一下！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55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延迟加载图像原理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下载</a:t>
            </a:r>
            <a:r>
              <a:rPr lang="zh-CN" altLang="en-US" sz="1600" b="1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图像总是比文字慢很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多，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与其把文字和图像下载完一起显示，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不如换成先加载文字后显示图像，让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看起来显示更快。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1650115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延迟加载是一种很常用的技术，尤其对于图像、视频、网络大文件下载等耗时操作。</a:t>
            </a:r>
          </a:p>
          <a:p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这里我们使用一个本地图片做占位，等后台实际下载图片完成再替换。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353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延迟加载图像实现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6827" y="1460759"/>
            <a:ext cx="58657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tableView</a:t>
            </a:r>
            <a:r>
              <a:rPr lang="en-US" altLang="zh-CN" sz="1600" dirty="0"/>
              <a:t>(_:</a:t>
            </a:r>
            <a:r>
              <a:rPr lang="en-US" altLang="zh-CN" sz="1600" dirty="0" err="1"/>
              <a:t>cellForRowAtIndexPath</a:t>
            </a:r>
            <a:r>
              <a:rPr lang="en-US" altLang="zh-CN" sz="1600" dirty="0"/>
              <a:t>:) </a:t>
            </a:r>
            <a:r>
              <a:rPr lang="zh-CN" altLang="en-US" sz="1600" dirty="0" smtClean="0"/>
              <a:t>更新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处实现延迟加载：</a:t>
            </a:r>
          </a:p>
          <a:p>
            <a:endParaRPr lang="en-US" altLang="zh-CN" sz="1600" dirty="0"/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cell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"Cell"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 = </a:t>
            </a:r>
            <a:r>
              <a:rPr lang="en-US" altLang="zh-CN" sz="1400" dirty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cell.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textLabel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objectForKey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"name"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设置默认图像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cell.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(named: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photoalbum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后台下载图像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pubDB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CKContainer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defaultContainer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publicCloudDatabase</a:t>
            </a:r>
            <a:endParaRPr lang="de-DE" altLang="zh-CN" sz="1400" dirty="0">
              <a:solidFill>
                <a:srgbClr val="5C269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imgFRO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CKFetchRecordsOperation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recordIDs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[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recordID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imgFRO.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desiredKeys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[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imgFRO.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queuePriority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VeryHigh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en-US" altLang="zh-CN" sz="12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79364" y="871948"/>
            <a:ext cx="599303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de-DE" altLang="zh-CN" sz="12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imgFRO.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perRecordCompletionBlock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{ 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CKRecord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CKRecordID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error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NSError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error !=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(error?.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localizedDescription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record = record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NSOperationQueue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mainQueue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addOperationWithBlock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({ () -&gt;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image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objectForKey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"image"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CKAsset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        cell.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(data: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contentsOfURL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image.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fileURL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)!)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})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pubDB.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addOperation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imgFRO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cell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827692" y="1875099"/>
            <a:ext cx="3959650" cy="1539433"/>
          </a:xfrm>
          <a:prstGeom prst="wedgeRoundRectCallout">
            <a:avLst>
              <a:gd name="adj1" fmla="val 8251"/>
              <a:gd name="adj2" fmla="val 819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设置单元格的默认图像为本地图像（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photoalbum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）实现瞬时加载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569786" y="5393802"/>
            <a:ext cx="2062508" cy="1015460"/>
          </a:xfrm>
          <a:prstGeom prst="wedgeRoundRectCallout">
            <a:avLst>
              <a:gd name="adj1" fmla="val -133894"/>
              <a:gd name="adj2" fmla="val -2361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后台获取图像</a:t>
            </a:r>
          </a:p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CKFetchRecordsOperation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类用于获取指定的一条记录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673958" y="111755"/>
            <a:ext cx="2062508" cy="1015460"/>
          </a:xfrm>
          <a:prstGeom prst="wedgeRoundRectCallout">
            <a:avLst>
              <a:gd name="adj1" fmla="val 109665"/>
              <a:gd name="adj2" fmla="val 4819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记录逐条获取完成后的处理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0009888" y="4886072"/>
            <a:ext cx="2062508" cy="1015460"/>
          </a:xfrm>
          <a:prstGeom prst="wedgeRoundRectCallout">
            <a:avLst>
              <a:gd name="adj1" fmla="val -61499"/>
              <a:gd name="adj2" fmla="val 2197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执行操作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802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延迟加载图像运行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035424"/>
            <a:ext cx="3106087" cy="55500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80" y="1035424"/>
            <a:ext cx="3117024" cy="5550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63" y="1035424"/>
            <a:ext cx="3132309" cy="55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4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NSCache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缓存图像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每一次上下滚动屏幕，列表中的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会被重用。这样会导致重复下载图像，浪费网络资源。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为什么不缓存图像，晚一点重用呢？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1584261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缓存是提升性能的利器。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089001"/>
              </p:ext>
            </p:extLst>
          </p:nvPr>
        </p:nvGraphicFramePr>
        <p:xfrm>
          <a:off x="1657834" y="217807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NSCache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类：简单缓存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缓存对象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setObject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(_: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forKey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:)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取回对象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objectForKey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65237" y="3545857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之前提到过，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把图像下载到本地，临时保存以供离线查看。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可以通过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CKAsset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fileURL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属性获取图像位置。</a:t>
            </a:r>
          </a:p>
          <a:p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我们需要把这些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进行缓存。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03028"/>
              </p:ext>
            </p:extLst>
          </p:nvPr>
        </p:nvGraphicFramePr>
        <p:xfrm>
          <a:off x="1657834" y="4828679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图像缓存策略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第一次下载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把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URL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缓存至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NSCache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，使用其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record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为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key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当单元格载入图像时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如果缓存中存在，则直接使用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URL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。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如不存在，则去云端下载。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111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缓存图像实现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/>
              <a:t>DiscoverTableViewController.swift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中实例化一个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NSCache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属性：</a:t>
            </a:r>
          </a:p>
          <a:p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imageCache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NSCache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2544960"/>
            <a:ext cx="10045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r>
              <a:rPr lang="en-US" altLang="zh-CN" sz="16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(_:</a:t>
            </a:r>
            <a:r>
              <a:rPr lang="en-US" altLang="zh-CN" sz="16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cellForRowAtIndexPath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:)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中额外新增一个闭包来检查图像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是否在缓存中存在。</a:t>
            </a:r>
          </a:p>
          <a:p>
            <a:endParaRPr lang="zh-CN" altLang="en-US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如存在，则直接从缓存中加载图像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 </a:t>
            </a:r>
          </a:p>
          <a:p>
            <a:endParaRPr lang="zh-CN" altLang="en-US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在这之前的下载完成闭包中，要缓存图像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以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Record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key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en-US" altLang="zh-CN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74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代码更新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0446" y="1377350"/>
            <a:ext cx="581181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let cell = </a:t>
            </a:r>
            <a:r>
              <a:rPr lang="en-US" altLang="zh-CN" sz="1400" dirty="0" err="1"/>
              <a:t>tableView.dequeueReusableCellWithIdentifier</a:t>
            </a:r>
            <a:r>
              <a:rPr lang="en-US" altLang="zh-CN" sz="1400" dirty="0"/>
              <a:t>("Cell", </a:t>
            </a:r>
            <a:r>
              <a:rPr lang="en-US" altLang="zh-CN" sz="1400" dirty="0" err="1"/>
              <a:t>forIndexPath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indexPath</a:t>
            </a:r>
            <a:r>
              <a:rPr lang="en-US" altLang="zh-CN" sz="1400" dirty="0"/>
              <a:t>)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      let restaurant = restaurants[</a:t>
            </a:r>
            <a:r>
              <a:rPr lang="en-US" altLang="zh-CN" sz="1400" dirty="0" err="1"/>
              <a:t>indexPath.row</a:t>
            </a:r>
            <a:r>
              <a:rPr lang="en-US" altLang="zh-CN" sz="1400" dirty="0"/>
              <a:t>]</a:t>
            </a:r>
          </a:p>
          <a:p>
            <a:r>
              <a:rPr lang="en-US" altLang="zh-CN" sz="1400" dirty="0"/>
              <a:t>        cell.</a:t>
            </a:r>
            <a:r>
              <a:rPr lang="en-US" altLang="zh-CN" sz="1400" dirty="0" err="1"/>
              <a:t>textLabel</a:t>
            </a:r>
            <a:r>
              <a:rPr lang="en-US" altLang="zh-CN" sz="1400" dirty="0"/>
              <a:t>?.text = </a:t>
            </a:r>
            <a:r>
              <a:rPr lang="en-US" altLang="zh-CN" sz="1400" dirty="0" err="1"/>
              <a:t>restaurant.objectForKey</a:t>
            </a:r>
            <a:r>
              <a:rPr lang="en-US" altLang="zh-CN" sz="1400" dirty="0"/>
              <a:t>("name") as? String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zh-CN" altLang="en-US" sz="1400" dirty="0" smtClean="0"/>
              <a:t>        </a:t>
            </a:r>
            <a:r>
              <a:rPr lang="en-US" altLang="zh-CN" sz="1400" dirty="0" smtClean="0"/>
              <a:t>//</a:t>
            </a:r>
            <a:r>
              <a:rPr lang="zh-CN" altLang="en-US" sz="1400" dirty="0" smtClean="0"/>
              <a:t>设置默认图像</a:t>
            </a:r>
          </a:p>
          <a:p>
            <a:r>
              <a:rPr lang="en-US" altLang="zh-CN" sz="1400" dirty="0" smtClean="0"/>
              <a:t>        </a:t>
            </a:r>
            <a:r>
              <a:rPr lang="en-US" altLang="zh-CN" sz="1400" dirty="0"/>
              <a:t>cell.</a:t>
            </a:r>
            <a:r>
              <a:rPr lang="en-US" altLang="zh-CN" sz="1400" dirty="0" err="1"/>
              <a:t>imageView</a:t>
            </a:r>
            <a:r>
              <a:rPr lang="en-US" altLang="zh-CN" sz="1400" dirty="0"/>
              <a:t>?.image = </a:t>
            </a:r>
            <a:r>
              <a:rPr lang="en-US" altLang="zh-CN" sz="1400" dirty="0" err="1"/>
              <a:t>UIImage</a:t>
            </a:r>
            <a:r>
              <a:rPr lang="en-US" altLang="zh-CN" sz="1400" dirty="0"/>
              <a:t>(named: "</a:t>
            </a:r>
            <a:r>
              <a:rPr lang="en-US" altLang="zh-CN" sz="1400" dirty="0" err="1"/>
              <a:t>photoalbum</a:t>
            </a:r>
            <a:r>
              <a:rPr lang="en-US" altLang="zh-CN" sz="1400" dirty="0" smtClean="0"/>
              <a:t>")</a:t>
            </a:r>
          </a:p>
          <a:p>
            <a:r>
              <a:rPr lang="de-DE" altLang="zh-CN" sz="1600" dirty="0" smtClean="0"/>
              <a:t>        </a:t>
            </a:r>
          </a:p>
          <a:p>
            <a:r>
              <a:rPr lang="zh-CN" altLang="en-US" sz="1600" dirty="0" smtClean="0"/>
              <a:t>        </a:t>
            </a:r>
            <a:r>
              <a:rPr lang="en-US" altLang="zh-CN" sz="1600" b="1" dirty="0"/>
              <a:t>//</a:t>
            </a:r>
            <a:r>
              <a:rPr lang="zh-CN" altLang="en-US" sz="1600" b="1" dirty="0"/>
              <a:t>检查图像</a:t>
            </a:r>
            <a:r>
              <a:rPr lang="en-US" altLang="zh-CN" sz="1600" b="1" dirty="0" err="1"/>
              <a:t>url</a:t>
            </a:r>
            <a:r>
              <a:rPr lang="zh-CN" altLang="en-US" sz="1600" b="1" dirty="0"/>
              <a:t>是否有缓存</a:t>
            </a:r>
          </a:p>
          <a:p>
            <a:r>
              <a:rPr lang="en-US" altLang="zh-CN" sz="1600" b="1" dirty="0"/>
              <a:t>        if let </a:t>
            </a:r>
            <a:r>
              <a:rPr lang="en-US" altLang="zh-CN" sz="1600" b="1" dirty="0" err="1"/>
              <a:t>imageURL</a:t>
            </a:r>
            <a:r>
              <a:rPr lang="en-US" altLang="zh-CN" sz="1600" b="1" dirty="0"/>
              <a:t> = </a:t>
            </a:r>
            <a:r>
              <a:rPr lang="en-US" altLang="zh-CN" sz="1600" b="1" dirty="0" err="1"/>
              <a:t>imageCache.objectForKey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restaurant.recordID</a:t>
            </a:r>
            <a:r>
              <a:rPr lang="en-US" altLang="zh-CN" sz="1600" b="1" dirty="0"/>
              <a:t>) as? NSURL {</a:t>
            </a:r>
          </a:p>
          <a:p>
            <a:r>
              <a:rPr lang="ro-RO" altLang="zh-CN" sz="1600" b="1" dirty="0"/>
              <a:t>            print("</a:t>
            </a:r>
            <a:r>
              <a:rPr lang="zh-CN" altLang="ro-RO" sz="1600" b="1" dirty="0"/>
              <a:t>从缓存中获取图像</a:t>
            </a:r>
            <a:r>
              <a:rPr lang="ro-RO" altLang="zh-CN" sz="1600" b="1" dirty="0"/>
              <a:t>")</a:t>
            </a:r>
          </a:p>
          <a:p>
            <a:r>
              <a:rPr lang="ro-RO" altLang="zh-CN" sz="1600" b="1" dirty="0"/>
              <a:t>            cell.</a:t>
            </a:r>
            <a:r>
              <a:rPr lang="ro-RO" altLang="zh-CN" sz="1600" b="1" dirty="0" err="1"/>
              <a:t>imageView</a:t>
            </a:r>
            <a:r>
              <a:rPr lang="ro-RO" altLang="zh-CN" sz="1600" b="1" dirty="0"/>
              <a:t>?.</a:t>
            </a:r>
            <a:r>
              <a:rPr lang="ro-RO" altLang="zh-CN" sz="1600" b="1" dirty="0" err="1"/>
              <a:t>image</a:t>
            </a:r>
            <a:r>
              <a:rPr lang="ro-RO" altLang="zh-CN" sz="1600" b="1" dirty="0"/>
              <a:t> = </a:t>
            </a:r>
            <a:r>
              <a:rPr lang="ro-RO" altLang="zh-CN" sz="1600" b="1" dirty="0" err="1"/>
              <a:t>UIImage</a:t>
            </a:r>
            <a:r>
              <a:rPr lang="ro-RO" altLang="zh-CN" sz="1600" b="1" dirty="0"/>
              <a:t>(data: </a:t>
            </a:r>
            <a:r>
              <a:rPr lang="ro-RO" altLang="zh-CN" sz="1600" b="1" dirty="0" err="1"/>
              <a:t>NSData</a:t>
            </a:r>
            <a:r>
              <a:rPr lang="ro-RO" altLang="zh-CN" sz="1600" b="1" dirty="0"/>
              <a:t>(</a:t>
            </a:r>
            <a:r>
              <a:rPr lang="ro-RO" altLang="zh-CN" sz="1600" b="1" dirty="0" err="1"/>
              <a:t>contentsOfURL</a:t>
            </a:r>
            <a:r>
              <a:rPr lang="ro-RO" altLang="zh-CN" sz="1600" b="1" dirty="0"/>
              <a:t>: </a:t>
            </a:r>
            <a:r>
              <a:rPr lang="ro-RO" altLang="zh-CN" sz="1600" b="1" dirty="0" err="1"/>
              <a:t>imageURL</a:t>
            </a:r>
            <a:r>
              <a:rPr lang="ro-RO" altLang="zh-CN" sz="1600" b="1" dirty="0"/>
              <a:t>)!)</a:t>
            </a:r>
          </a:p>
          <a:p>
            <a:r>
              <a:rPr lang="en-US" altLang="zh-CN" sz="1600" b="1" dirty="0"/>
              <a:t>        } else </a:t>
            </a:r>
            <a:r>
              <a:rPr lang="en-US" altLang="zh-CN" sz="1600" b="1" dirty="0" smtClean="0"/>
              <a:t>{</a:t>
            </a:r>
            <a:endParaRPr lang="zh-CN" altLang="en-US" sz="1600" b="1" dirty="0" smtClean="0"/>
          </a:p>
          <a:p>
            <a:endParaRPr lang="en-US" altLang="zh-CN" sz="1600" b="1" dirty="0"/>
          </a:p>
          <a:p>
            <a:r>
              <a:rPr lang="de-DE" altLang="zh-CN" sz="1400" dirty="0"/>
              <a:t>            //</a:t>
            </a:r>
            <a:r>
              <a:rPr lang="zh-CN" altLang="de-DE" sz="1400" dirty="0"/>
              <a:t>后台下载图像</a:t>
            </a:r>
            <a:endParaRPr lang="de-DE" altLang="zh-CN" sz="1400" dirty="0"/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pubDB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CKContainer.defaultContainer</a:t>
            </a:r>
            <a:r>
              <a:rPr lang="de-DE" altLang="zh-CN" sz="1400" dirty="0"/>
              <a:t>().</a:t>
            </a:r>
            <a:r>
              <a:rPr lang="de-DE" altLang="zh-CN" sz="1400" dirty="0" err="1"/>
              <a:t>publicCloudDatabase</a:t>
            </a:r>
            <a:endParaRPr lang="de-DE" altLang="zh-CN" sz="1400" dirty="0"/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imgFRO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CKFetchRecordsOperation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recordIDs</a:t>
            </a:r>
            <a:r>
              <a:rPr lang="de-DE" altLang="zh-CN" sz="1400" dirty="0"/>
              <a:t>: [</a:t>
            </a:r>
            <a:r>
              <a:rPr lang="de-DE" altLang="zh-CN" sz="1400" dirty="0" err="1"/>
              <a:t>restaurant.recordID</a:t>
            </a:r>
            <a:r>
              <a:rPr lang="de-DE" altLang="zh-CN" sz="1400" dirty="0"/>
              <a:t>])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imgFRO.desiredKeys</a:t>
            </a:r>
            <a:r>
              <a:rPr lang="de-DE" altLang="zh-CN" sz="1400" dirty="0"/>
              <a:t> = ["</a:t>
            </a:r>
            <a:r>
              <a:rPr lang="de-DE" altLang="zh-CN" sz="1400" dirty="0" err="1"/>
              <a:t>image</a:t>
            </a:r>
            <a:r>
              <a:rPr lang="de-DE" altLang="zh-CN" sz="1400" dirty="0"/>
              <a:t>"]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imgFRO.queuePriority</a:t>
            </a:r>
            <a:r>
              <a:rPr lang="de-DE" altLang="zh-CN" sz="1400" dirty="0"/>
              <a:t> = .</a:t>
            </a:r>
            <a:r>
              <a:rPr lang="de-DE" altLang="zh-CN" sz="1400" dirty="0" err="1"/>
              <a:t>VeryHigh</a:t>
            </a:r>
            <a:endParaRPr lang="de-DE" altLang="zh-CN" sz="1400" dirty="0"/>
          </a:p>
          <a:p>
            <a:r>
              <a:rPr lang="de-DE" altLang="zh-CN" sz="1400" dirty="0"/>
              <a:t>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92257" y="741660"/>
            <a:ext cx="60997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 smtClean="0"/>
              <a:t>              </a:t>
            </a:r>
            <a:r>
              <a:rPr lang="de-DE" altLang="zh-CN" sz="1400" dirty="0"/>
              <a:t> </a:t>
            </a:r>
            <a:r>
              <a:rPr lang="de-DE" altLang="zh-CN" sz="1400" dirty="0" err="1"/>
              <a:t>imgFRO.perRecordCompletionBlock</a:t>
            </a:r>
            <a:r>
              <a:rPr lang="de-DE" altLang="zh-CN" sz="1400" dirty="0"/>
              <a:t> = { (</a:t>
            </a:r>
            <a:r>
              <a:rPr lang="de-DE" altLang="zh-CN" sz="1400" dirty="0" err="1"/>
              <a:t>record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CKRecord</a:t>
            </a:r>
            <a:r>
              <a:rPr lang="de-DE" altLang="zh-CN" sz="1400" dirty="0"/>
              <a:t>?, </a:t>
            </a:r>
            <a:r>
              <a:rPr lang="de-DE" altLang="zh-CN" sz="1400" dirty="0" err="1"/>
              <a:t>recordID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CKRecordID</a:t>
            </a:r>
            <a:r>
              <a:rPr lang="de-DE" altLang="zh-CN" sz="1400" dirty="0"/>
              <a:t>?, </a:t>
            </a:r>
            <a:r>
              <a:rPr lang="de-DE" altLang="zh-CN" sz="1400" dirty="0" err="1"/>
              <a:t>error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NSError</a:t>
            </a:r>
            <a:r>
              <a:rPr lang="de-DE" altLang="zh-CN" sz="1400" dirty="0"/>
              <a:t>?) -&gt; </a:t>
            </a:r>
            <a:r>
              <a:rPr lang="de-DE" altLang="zh-CN" sz="1400" dirty="0" err="1"/>
              <a:t>Void</a:t>
            </a:r>
            <a:r>
              <a:rPr lang="de-DE" altLang="zh-CN" sz="1400" dirty="0"/>
              <a:t> in</a:t>
            </a:r>
          </a:p>
          <a:p>
            <a:r>
              <a:rPr lang="en-US" altLang="zh-CN" sz="1400" dirty="0"/>
              <a:t>                if error != nil {</a:t>
            </a:r>
          </a:p>
          <a:p>
            <a:r>
              <a:rPr lang="en-US" altLang="zh-CN" sz="1400" dirty="0"/>
              <a:t>                    print(error?.</a:t>
            </a:r>
            <a:r>
              <a:rPr lang="en-US" altLang="zh-CN" sz="1400" dirty="0" err="1"/>
              <a:t>localizedDescription</a:t>
            </a:r>
            <a:r>
              <a:rPr lang="en-US" altLang="zh-CN" sz="1400" dirty="0"/>
              <a:t>)</a:t>
            </a:r>
          </a:p>
          <a:p>
            <a:r>
              <a:rPr lang="ro-RO" altLang="zh-CN" sz="1400" dirty="0"/>
              <a:t>                    </a:t>
            </a:r>
            <a:r>
              <a:rPr lang="ro-RO" altLang="zh-CN" sz="1400" dirty="0" err="1"/>
              <a:t>return</a:t>
            </a:r>
            <a:endParaRPr lang="ro-RO" altLang="zh-CN" sz="1400" dirty="0"/>
          </a:p>
          <a:p>
            <a:r>
              <a:rPr lang="de-DE" altLang="zh-CN" sz="1400" dirty="0"/>
              <a:t>                }</a:t>
            </a:r>
          </a:p>
          <a:p>
            <a:r>
              <a:rPr lang="de-DE" altLang="zh-CN" sz="1400" dirty="0"/>
              <a:t>                </a:t>
            </a:r>
            <a:r>
              <a:rPr lang="de-DE" altLang="zh-CN" sz="1400" dirty="0" smtClean="0"/>
              <a:t>  </a:t>
            </a:r>
            <a:endParaRPr lang="de-DE" altLang="zh-CN" sz="1400" dirty="0"/>
          </a:p>
          <a:p>
            <a:r>
              <a:rPr lang="en-US" altLang="zh-CN" sz="1400" dirty="0"/>
              <a:t>                if let record = record {</a:t>
            </a:r>
          </a:p>
          <a:p>
            <a:r>
              <a:rPr lang="en-US" altLang="zh-CN" sz="1400" dirty="0"/>
              <a:t>                    </a:t>
            </a:r>
            <a:r>
              <a:rPr lang="en-US" altLang="zh-CN" sz="1400" dirty="0" err="1"/>
              <a:t>NSOperationQueue.mainQueue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addOperationWithBlock</a:t>
            </a:r>
            <a:r>
              <a:rPr lang="en-US" altLang="zh-CN" sz="1400" dirty="0"/>
              <a:t>({ () -&gt; Void in</a:t>
            </a:r>
          </a:p>
          <a:p>
            <a:r>
              <a:rPr lang="en-US" altLang="zh-CN" sz="1400" dirty="0"/>
              <a:t>                        if let image = </a:t>
            </a:r>
            <a:r>
              <a:rPr lang="en-US" altLang="zh-CN" sz="1400" dirty="0" err="1"/>
              <a:t>record.objectForKey</a:t>
            </a:r>
            <a:r>
              <a:rPr lang="en-US" altLang="zh-CN" sz="1400" dirty="0"/>
              <a:t>("image") as? </a:t>
            </a:r>
            <a:r>
              <a:rPr lang="en-US" altLang="zh-CN" sz="1400" dirty="0" err="1"/>
              <a:t>CKAsset</a:t>
            </a:r>
            <a:r>
              <a:rPr lang="en-US" altLang="zh-CN" sz="1400" dirty="0"/>
              <a:t> {</a:t>
            </a:r>
          </a:p>
          <a:p>
            <a:r>
              <a:rPr lang="en-US" altLang="zh-CN" sz="1400" dirty="0"/>
              <a:t>                            cell.</a:t>
            </a:r>
            <a:r>
              <a:rPr lang="en-US" altLang="zh-CN" sz="1400" dirty="0" err="1"/>
              <a:t>imageView</a:t>
            </a:r>
            <a:r>
              <a:rPr lang="en-US" altLang="zh-CN" sz="1400" dirty="0"/>
              <a:t>?.image = </a:t>
            </a:r>
            <a:r>
              <a:rPr lang="en-US" altLang="zh-CN" sz="1400" dirty="0" err="1"/>
              <a:t>UIImage</a:t>
            </a:r>
            <a:r>
              <a:rPr lang="en-US" altLang="zh-CN" sz="1400" dirty="0"/>
              <a:t>(data: </a:t>
            </a:r>
            <a:r>
              <a:rPr lang="en-US" altLang="zh-CN" sz="1400" dirty="0" err="1"/>
              <a:t>NSData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contentsOfURL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image.fileURL</a:t>
            </a:r>
            <a:r>
              <a:rPr lang="en-US" altLang="zh-CN" sz="1400" dirty="0"/>
              <a:t>)!)</a:t>
            </a:r>
          </a:p>
          <a:p>
            <a:r>
              <a:rPr lang="de-DE" altLang="zh-CN" sz="1600" dirty="0"/>
              <a:t>                            </a:t>
            </a:r>
            <a:r>
              <a:rPr lang="de-DE" altLang="zh-CN" sz="1600" b="1" dirty="0"/>
              <a:t>//</a:t>
            </a:r>
            <a:r>
              <a:rPr lang="zh-CN" altLang="de-DE" sz="1600" b="1" dirty="0"/>
              <a:t>缓存图像</a:t>
            </a:r>
            <a:r>
              <a:rPr lang="de-DE" altLang="zh-CN" sz="1600" b="1" dirty="0" err="1"/>
              <a:t>url</a:t>
            </a:r>
            <a:endParaRPr lang="de-DE" altLang="zh-CN" sz="1600" b="1" dirty="0"/>
          </a:p>
          <a:p>
            <a:r>
              <a:rPr lang="de-DE" altLang="zh-CN" sz="1600" b="1" dirty="0"/>
              <a:t>                            </a:t>
            </a:r>
            <a:r>
              <a:rPr lang="de-DE" altLang="zh-CN" sz="1600" b="1" dirty="0" err="1"/>
              <a:t>self.imageCache.setObject</a:t>
            </a:r>
            <a:r>
              <a:rPr lang="de-DE" altLang="zh-CN" sz="1600" b="1" dirty="0"/>
              <a:t>(</a:t>
            </a:r>
            <a:r>
              <a:rPr lang="de-DE" altLang="zh-CN" sz="1600" b="1" dirty="0" err="1"/>
              <a:t>image.fileURL</a:t>
            </a:r>
            <a:r>
              <a:rPr lang="de-DE" altLang="zh-CN" sz="1600" b="1" dirty="0"/>
              <a:t>, </a:t>
            </a:r>
            <a:r>
              <a:rPr lang="de-DE" altLang="zh-CN" sz="1600" b="1" dirty="0" err="1"/>
              <a:t>forKey</a:t>
            </a:r>
            <a:r>
              <a:rPr lang="de-DE" altLang="zh-CN" sz="1600" b="1" dirty="0"/>
              <a:t>: </a:t>
            </a:r>
            <a:r>
              <a:rPr lang="de-DE" altLang="zh-CN" sz="1600" b="1" dirty="0" err="1"/>
              <a:t>restaurant.recordID</a:t>
            </a:r>
            <a:r>
              <a:rPr lang="de-DE" altLang="zh-CN" sz="1600" b="1" dirty="0"/>
              <a:t>)</a:t>
            </a:r>
          </a:p>
          <a:p>
            <a:r>
              <a:rPr lang="de-DE" altLang="zh-CN" sz="1400" dirty="0"/>
              <a:t>                        }</a:t>
            </a:r>
          </a:p>
          <a:p>
            <a:r>
              <a:rPr lang="de-DE" altLang="zh-CN" sz="1400" dirty="0"/>
              <a:t>                    })</a:t>
            </a:r>
          </a:p>
          <a:p>
            <a:r>
              <a:rPr lang="de-DE" altLang="zh-CN" sz="1400" dirty="0"/>
              <a:t>                }</a:t>
            </a:r>
          </a:p>
          <a:p>
            <a:r>
              <a:rPr lang="de-DE" altLang="zh-CN" sz="1400" dirty="0"/>
              <a:t>            }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pubDB.addOperation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imgFRO</a:t>
            </a:r>
            <a:r>
              <a:rPr lang="de-DE" altLang="zh-CN" sz="1400" dirty="0"/>
              <a:t>)</a:t>
            </a:r>
          </a:p>
          <a:p>
            <a:r>
              <a:rPr lang="de-DE" altLang="zh-CN" sz="1400" dirty="0"/>
              <a:t>        }</a:t>
            </a:r>
          </a:p>
          <a:p>
            <a:r>
              <a:rPr lang="en-US" altLang="zh-CN" sz="1400" dirty="0"/>
              <a:t>        return cell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71664" y="6358136"/>
            <a:ext cx="5740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，上下拖动，控制台会出现“从缓存中获取图像”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600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8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数据更新方法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数据加载已经完工，但数据一旦载入，就没有更新的方法。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1400402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下拉刷新 是流行的更新方式。原来由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Loren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Brichter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发明，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6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以后被苹果官方支持。</a:t>
            </a:r>
          </a:p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6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UIRefreshControl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即可实现。</a:t>
            </a:r>
            <a:endParaRPr lang="en-US" altLang="zh-CN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15" y="3533416"/>
            <a:ext cx="116904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使用非常简单，在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r>
              <a:rPr lang="zh-CN" altLang="en-US" sz="1600" dirty="0" smtClean="0">
                <a:solidFill>
                  <a:srgbClr val="5C2699"/>
                </a:solidFill>
                <a:latin typeface="Menlo-Regular" charset="0"/>
              </a:rPr>
              <a:t>       </a:t>
            </a:r>
            <a:r>
              <a:rPr lang="en-US" altLang="zh-CN" sz="1400" dirty="0" err="1" smtClean="0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backgroundColor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UIColor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whiteColor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tintColor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UIColor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grayColor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addTarget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action: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 smtClean="0">
                <a:solidFill>
                  <a:srgbClr val="BA0011"/>
                </a:solidFill>
                <a:latin typeface="Menlo-Regular" charset="0"/>
              </a:rPr>
              <a:t>getRecordFromCloud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forControlEvents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ValueChanged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314092" y="1985177"/>
            <a:ext cx="3959650" cy="1539433"/>
          </a:xfrm>
          <a:prstGeom prst="wedgeRoundRectCallout">
            <a:avLst>
              <a:gd name="adj1" fmla="val -105753"/>
              <a:gd name="adj2" fmla="val 7589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实例化一个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UIRefreshControl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给列表控制器的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refreshControl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属性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设置前景和背景色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78426" y="5060278"/>
            <a:ext cx="3959650" cy="1539433"/>
          </a:xfrm>
          <a:prstGeom prst="wedgeRoundRectCallout">
            <a:avLst>
              <a:gd name="adj1" fmla="val 29882"/>
              <a:gd name="adj2" fmla="val -7072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当列表下拉到足够宽度时，触发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ValueChanged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事件。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为此时要执行的方法名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719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9" grpId="0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465336"/>
            <a:ext cx="2929671" cy="52001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8917"/>
            <a:ext cx="401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在云端增加一条数据，然后下拉进行刷新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013626" y="1465337"/>
            <a:ext cx="2764562" cy="1000072"/>
          </a:xfrm>
          <a:prstGeom prst="wedgeRoundRectCallout">
            <a:avLst>
              <a:gd name="adj1" fmla="val -94801"/>
              <a:gd name="adj2" fmla="val 2786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刷新完毕之后，下拉刷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新控件并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没有自动隐藏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891199" y="3187286"/>
            <a:ext cx="3083758" cy="1431014"/>
          </a:xfrm>
          <a:prstGeom prst="wedgeRoundRectCallout">
            <a:avLst>
              <a:gd name="adj1" fmla="val -28649"/>
              <a:gd name="adj2" fmla="val 26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如何解决这个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bug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？</a:t>
            </a:r>
          </a:p>
          <a:p>
            <a:pPr algn="ctr"/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我们可以在</a:t>
            </a:r>
            <a:r>
              <a:rPr lang="en-US" altLang="zh-CN" sz="1400" dirty="0" err="1" smtClean="0"/>
              <a:t>getRecordFromCloud</a:t>
            </a:r>
            <a:r>
              <a:rPr lang="zh-CN" altLang="en-US" sz="1400" dirty="0" smtClean="0"/>
              <a:t>的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数据查询完毕闭包</a:t>
            </a:r>
            <a:r>
              <a:rPr lang="en-US" altLang="zh-CN" sz="1400" dirty="0" err="1" smtClean="0"/>
              <a:t>queryCompletionBlock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加入：</a:t>
            </a:r>
          </a:p>
          <a:p>
            <a:pPr algn="ctr"/>
            <a:r>
              <a:rPr lang="en-US" altLang="zh-CN" sz="1400" dirty="0"/>
              <a:t>self.</a:t>
            </a:r>
            <a:r>
              <a:rPr lang="en-US" altLang="zh-CN" sz="1400" dirty="0" err="1"/>
              <a:t>refreshControl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endRefreshing</a:t>
            </a:r>
            <a:r>
              <a:rPr lang="en-US" altLang="zh-CN" sz="1400" dirty="0"/>
              <a:t>()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12" y="1465336"/>
            <a:ext cx="2929672" cy="520016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44770" y="1035424"/>
            <a:ext cx="401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在云端再增加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</a:t>
            </a:r>
            <a:r>
              <a:rPr lang="zh-CN" altLang="en-US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条数据下拉刷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68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5" y="29283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4" y="138583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4623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2593250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2" y="3966790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4" y="1547526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3" y="279556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从云端取回数据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68394" y="417437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  <a:endParaRPr lang="da-DK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14" y="5355857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93826" y="556344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保存数据到云端</a:t>
            </a:r>
            <a:endParaRPr lang="da-DK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保存数据到云端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6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CKDatabase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saveRecord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方法：</a:t>
            </a:r>
          </a:p>
          <a:p>
            <a:r>
              <a:rPr lang="en-US" altLang="zh-CN" sz="1600" dirty="0" err="1"/>
              <a:t>func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saveRecord</a:t>
            </a:r>
            <a:r>
              <a:rPr lang="en-US" altLang="zh-CN" sz="1600" dirty="0"/>
              <a:t>(_ record: </a:t>
            </a:r>
            <a:r>
              <a:rPr lang="en-US" altLang="zh-CN" sz="1600" dirty="0" err="1"/>
              <a:t>CKRecord</a:t>
            </a:r>
            <a:r>
              <a:rPr lang="en-US" altLang="zh-CN" sz="1600" dirty="0"/>
              <a:t>!, </a:t>
            </a:r>
            <a:r>
              <a:rPr lang="en-US" altLang="zh-CN" sz="1600" dirty="0" err="1"/>
              <a:t>completionHandler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completionHandler</a:t>
            </a:r>
            <a:r>
              <a:rPr lang="en-US" altLang="zh-CN" sz="1600" dirty="0"/>
              <a:t>: ((</a:t>
            </a:r>
            <a:r>
              <a:rPr lang="en-US" altLang="zh-CN" sz="1600" dirty="0" err="1"/>
              <a:t>CKRecord</a:t>
            </a:r>
            <a:r>
              <a:rPr lang="en-US" altLang="zh-CN" sz="1600" dirty="0"/>
              <a:t>!, </a:t>
            </a:r>
            <a:r>
              <a:rPr lang="en-US" altLang="zh-CN" sz="1600" dirty="0" err="1"/>
              <a:t>NSError</a:t>
            </a:r>
            <a:r>
              <a:rPr lang="en-US" altLang="zh-CN" sz="1600" dirty="0"/>
              <a:t>!) -&gt; Void)!) </a:t>
            </a:r>
            <a:endParaRPr lang="en-US" altLang="zh-CN" sz="16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6330"/>
              </p:ext>
            </p:extLst>
          </p:nvPr>
        </p:nvGraphicFramePr>
        <p:xfrm>
          <a:off x="1657834" y="1979028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参数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CKRecord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要保存到云端的一条记录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completionHandler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完成后的操作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检查是否成功保存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657834" y="3808458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保存演示：调整增加新店的功能，在之前保存到本地数据库的基础上，加上传到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的功能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7834" y="4711284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AddRestaurantController.swift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，导入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CloudKit</a:t>
            </a:r>
            <a:r>
              <a:rPr lang="zh-CN" altLang="en-US" sz="1600" dirty="0" smtClean="0"/>
              <a:t>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CloudKit</a:t>
            </a:r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203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增加保存云端方法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1562583"/>
            <a:ext cx="61550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saveRecordToCloud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restaurant: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!) {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准备要保存的记录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record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CKRecord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recordType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"Restaurant"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setValue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"name"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setValue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type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"type"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setValue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location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"location"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图像尺寸重新调整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originImg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!)!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scalingFac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originImg.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size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width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&gt;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1024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?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1024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/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originImg.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size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width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: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1.0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scaledImg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scalingFac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)!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把图像写入到本地文件以便临时使用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NSTemporaryDirectory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 +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name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UIImageJPEGRepresentation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scaledImg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0.8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)?.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writeToFile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atomically: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en-US" altLang="zh-CN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114088" y="447532"/>
            <a:ext cx="6502317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创建图像资源以便上传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fileURLWithPath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imgAsset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CKAsset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fileURL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setValue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imgAsset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"image"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获取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iCloud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公有数据库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pubDB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CKContainer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defaultContainer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publicCloudDatabase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保存记录到</a:t>
            </a:r>
            <a:r>
              <a:rPr lang="de-DE" altLang="zh-CN" sz="1400" dirty="0" err="1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iCloud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pubDB.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saveRecord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 (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_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 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如果保存出错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e !=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保存</a:t>
            </a:r>
            <a:r>
              <a:rPr lang="zh-CN" altLang="en-US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到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iCloud</a:t>
            </a:r>
            <a:r>
              <a:rPr lang="zh-CN" altLang="en-US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出错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: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localizedDescription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)”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  <a:r>
              <a:rPr lang="ro-RO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</a:t>
            </a:r>
            <a:r>
              <a:rPr lang="ro-RO" altLang="zh-CN" sz="1400" dirty="0" err="1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上传成功！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保存成功则移除临时文件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do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try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NSFileManager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defaultManager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removeItemAtPath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成功移除临时文件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}</a:t>
            </a:r>
          </a:p>
          <a:p>
            <a:endParaRPr lang="en-US" altLang="zh-CN" sz="1400" dirty="0"/>
          </a:p>
        </p:txBody>
      </p:sp>
      <p:sp>
        <p:nvSpPr>
          <p:cNvPr id="14" name="圆角矩形标注 13"/>
          <p:cNvSpPr/>
          <p:nvPr/>
        </p:nvSpPr>
        <p:spPr>
          <a:xfrm>
            <a:off x="3915945" y="791330"/>
            <a:ext cx="2239132" cy="769716"/>
          </a:xfrm>
          <a:prstGeom prst="wedgeRoundRectCallout">
            <a:avLst>
              <a:gd name="adj1" fmla="val -41522"/>
              <a:gd name="adj2" fmla="val 10830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对象转换为一个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CKRecord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2696902" y="2951544"/>
            <a:ext cx="4271058" cy="462988"/>
          </a:xfrm>
          <a:prstGeom prst="wedgeRoundRectCallout">
            <a:avLst>
              <a:gd name="adj1" fmla="val -36133"/>
              <a:gd name="adj2" fmla="val 7984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为减小上传文件的尺寸，宽度大于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1024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的图片进行压缩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381965" y="6053559"/>
            <a:ext cx="5555848" cy="804440"/>
          </a:xfrm>
          <a:prstGeom prst="wedgeRoundRectCallout">
            <a:avLst>
              <a:gd name="adj1" fmla="val -24814"/>
              <a:gd name="adj2" fmla="val -6446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上传到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CKAsset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类型文件，是一个二进制文件，</a:t>
            </a: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需要本地路径才能上传。保存图像为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JPG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图片到本地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9572263" y="1633147"/>
            <a:ext cx="2619737" cy="554468"/>
          </a:xfrm>
          <a:prstGeom prst="wedgeRoundRectCallout">
            <a:avLst>
              <a:gd name="adj1" fmla="val -75122"/>
              <a:gd name="adj2" fmla="val -4959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实例化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CKAsset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准备上传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9649428" y="3946559"/>
            <a:ext cx="2619737" cy="554468"/>
          </a:xfrm>
          <a:prstGeom prst="wedgeRoundRectCallout">
            <a:avLst>
              <a:gd name="adj1" fmla="val -81749"/>
              <a:gd name="adj2" fmla="val -21241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调用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saveRecord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</a:t>
            </a: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上传记录到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iCloud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555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保存时机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2"/>
            <a:ext cx="5622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保存方法已经就绪，点击“保存”按钮时增加此方法，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zh-CN" altLang="en-US" sz="1600" dirty="0" smtClean="0">
                <a:solidFill>
                  <a:srgbClr val="2E0D6E"/>
                </a:solidFill>
                <a:latin typeface="Menlo-Regular" charset="0"/>
              </a:rPr>
              <a:t>转场之前：</a:t>
            </a:r>
          </a:p>
          <a:p>
            <a:endParaRPr lang="zh-CN" altLang="en-US" sz="1600" dirty="0" smtClean="0">
              <a:solidFill>
                <a:srgbClr val="2E0D6E"/>
              </a:solidFill>
              <a:latin typeface="Menlo-Regular" charset="0"/>
            </a:endParaRPr>
          </a:p>
          <a:p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</a:rPr>
              <a:t>saveRecordToCloud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(restaurant)</a:t>
            </a:r>
            <a:endParaRPr lang="en-US" altLang="zh-CN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657834" y="2261909"/>
            <a:ext cx="5622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运行测试，点击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增加一条然后保存，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然后进入“发现”选项页，看看是否这条记录出现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62992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结果排序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7752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目前“发现”选项页并没有排序。作为用户自然希望看到最新发布的餐馆</a:t>
            </a:r>
            <a:endParaRPr lang="en-US" altLang="zh-CN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1885" y="1657833"/>
            <a:ext cx="11181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getRecordFromCloud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方法中有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CKQuery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对象。</a:t>
            </a: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   </a:t>
            </a:r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predicate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NSPredicate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(value: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query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CKQuery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recordType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“Restaurant”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predicate: predicate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b="1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CKQuery</a:t>
            </a:r>
            <a:r>
              <a:rPr lang="zh-CN" altLang="en-US" sz="1600" b="1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类内建排序机制，提供</a:t>
            </a:r>
            <a:r>
              <a:rPr lang="en-US" altLang="zh-CN" sz="1600" b="1" dirty="0" err="1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sortDescriptor</a:t>
            </a:r>
            <a:r>
              <a:rPr lang="zh-CN" altLang="en-US" sz="1600" b="1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属性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1885" y="3579231"/>
            <a:ext cx="11181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实例化一个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NSSortDescriptor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按日期倒序排列，代码如下：</a:t>
            </a: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	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b="1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600" b="1" dirty="0" err="1">
                <a:solidFill>
                  <a:srgbClr val="5C2699"/>
                </a:solidFill>
                <a:latin typeface="Menlo-Regular" charset="0"/>
              </a:rPr>
              <a:t>sortDescriptors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600" b="1" dirty="0" err="1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(key: </a:t>
            </a:r>
            <a:r>
              <a:rPr lang="en-US" altLang="zh-CN" sz="1600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b="1" dirty="0" err="1">
                <a:solidFill>
                  <a:srgbClr val="BA0011"/>
                </a:solidFill>
                <a:latin typeface="Menlo-Regular" charset="0"/>
              </a:rPr>
              <a:t>creationDate</a:t>
            </a:r>
            <a:r>
              <a:rPr lang="en-US" altLang="zh-CN" sz="1600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, ascending: </a:t>
            </a:r>
            <a:r>
              <a:rPr lang="en-US" altLang="zh-CN" sz="1600" b="1" dirty="0">
                <a:solidFill>
                  <a:srgbClr val="B40062"/>
                </a:solidFill>
                <a:latin typeface="Menlo-Regular" charset="0"/>
              </a:rPr>
              <a:t>false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)]</a:t>
            </a:r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92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14322" y="1572923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 “发现”选项页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fi-FI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fi-FI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fi-FI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框架的作用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7959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不仅是云端存储，还包含一系列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用于与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iCloud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互动，及在各设备间同步数据。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578288"/>
            <a:ext cx="693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只提供简单的网络缓存，本地存储还需要另行开发（如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CoreData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36841"/>
              </p:ext>
            </p:extLst>
          </p:nvPr>
        </p:nvGraphicFramePr>
        <p:xfrm>
          <a:off x="292608" y="2304408"/>
          <a:ext cx="11618977" cy="32296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7683"/>
                <a:gridCol w="4620646"/>
                <a:gridCol w="2310324"/>
                <a:gridCol w="2310324"/>
              </a:tblGrid>
              <a:tr h="743592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CloudKit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基础概念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137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容器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操作类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数目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5848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容器包含多个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数据库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CKContainer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默认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4173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数据库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公有（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个）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私有（多个）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1697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其中数据对所有用户公开，无需登录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（比如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中的公告板、天气、评论等）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单个用户的数据，需要登录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iCloud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（比如个人信息）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94357770"/>
              </p:ext>
            </p:extLst>
          </p:nvPr>
        </p:nvGraphicFramePr>
        <p:xfrm>
          <a:off x="1511530" y="1593187"/>
          <a:ext cx="9327158" cy="48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751376737"/>
              </p:ext>
            </p:extLst>
          </p:nvPr>
        </p:nvGraphicFramePr>
        <p:xfrm>
          <a:off x="1727200" y="951315"/>
          <a:ext cx="8977376" cy="540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168770" y="1962635"/>
            <a:ext cx="2684158" cy="1000473"/>
          </a:xfrm>
          <a:prstGeom prst="wedgeRoundRectCallout">
            <a:avLst>
              <a:gd name="adj1" fmla="val 72929"/>
              <a:gd name="adj2" fmla="val 101463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大多数情况够用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操作类：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CKRecordZone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8825090" y="1657834"/>
            <a:ext cx="2684158" cy="1000473"/>
          </a:xfrm>
          <a:prstGeom prst="wedgeRoundRectCallout">
            <a:avLst>
              <a:gd name="adj1" fmla="val -46985"/>
              <a:gd name="adj2" fmla="val 12583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确实需要才自定义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470464" y="5552058"/>
            <a:ext cx="3723583" cy="1305942"/>
          </a:xfrm>
          <a:prstGeom prst="wedgeRoundRectCallout">
            <a:avLst>
              <a:gd name="adj1" fmla="val 5336"/>
              <a:gd name="adj2" fmla="val -8052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操作类：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CKRecord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实质是字典（键值对）</a:t>
            </a:r>
          </a:p>
        </p:txBody>
      </p:sp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本章的练习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060028"/>
              </p:ext>
            </p:extLst>
          </p:nvPr>
        </p:nvGraphicFramePr>
        <p:xfrm>
          <a:off x="1657834" y="1378687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启用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CloudKit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CloudKit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仪表盘在云端创建记录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取回数据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使用延迟加载提升性能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NSCache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保存数据到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iCloud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服务器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15510</TotalTime>
  <Words>3320</Words>
  <Application>Microsoft Macintosh PowerPoint</Application>
  <PresentationFormat>宽屏</PresentationFormat>
  <Paragraphs>570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Apple Chancery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3833</cp:revision>
  <dcterms:created xsi:type="dcterms:W3CDTF">2014-05-16T07:57:58Z</dcterms:created>
  <dcterms:modified xsi:type="dcterms:W3CDTF">2015-11-23T12:06:42Z</dcterms:modified>
</cp:coreProperties>
</file>